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Default Extension="svg" ContentType="image/svg+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7" r:id="rId2"/>
    <p:sldId id="258" r:id="rId3"/>
    <p:sldId id="259" r:id="rId4"/>
    <p:sldId id="535" r:id="rId5"/>
    <p:sldId id="536" r:id="rId6"/>
    <p:sldId id="537" r:id="rId7"/>
    <p:sldId id="538" r:id="rId8"/>
    <p:sldId id="539" r:id="rId9"/>
    <p:sldId id="540" r:id="rId10"/>
    <p:sldId id="54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E7E6E6"/>
    <a:srgbClr val="300B48"/>
    <a:srgbClr val="FF304C"/>
    <a:srgbClr val="152543"/>
    <a:srgbClr val="F82C4E"/>
    <a:srgbClr val="F94D6A"/>
    <a:srgbClr val="F71137"/>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4660"/>
  </p:normalViewPr>
  <p:slideViewPr>
    <p:cSldViewPr snapToGrid="0">
      <p:cViewPr varScale="1">
        <p:scale>
          <a:sx n="71" d="100"/>
          <a:sy n="71" d="100"/>
        </p:scale>
        <p:origin x="-690" y="-96"/>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0.sv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32C235-1706-4BA3-A5E1-A7F33E4DB5B9}" type="datetimeFigureOut">
              <a:rPr lang="en-IN" smtClean="0"/>
              <a:pPr/>
              <a:t>28-08-2020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74DB1C-FA46-43F1-B3B0-1AA71678574A}" type="slidenum">
              <a:rPr lang="en-IN" smtClean="0"/>
              <a:pPr/>
              <a:t>‹#›</a:t>
            </a:fld>
            <a:endParaRPr lang="en-IN"/>
          </a:p>
        </p:txBody>
      </p:sp>
    </p:spTree>
    <p:extLst>
      <p:ext uri="{BB962C8B-B14F-4D97-AF65-F5344CB8AC3E}">
        <p14:creationId xmlns:p14="http://schemas.microsoft.com/office/powerpoint/2010/main" xmlns="" val="1644357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1" name="Google Shape;691;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92" name="Google Shape;692;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4" name="Google Shape;70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9" name="Google Shape;839;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hyperlink" Target="https://www.capgemini.com/optimize-your-business-and-it-operations" TargetMode="External"/><Relationship Id="rId4" Type="http://schemas.openxmlformats.org/officeDocument/2006/relationships/image" Target="../media/image10.svg"/></Relationships>
</file>

<file path=ppt/slideLayouts/_rels/slideLayout16.xml.rels><?xml version="1.0" encoding="UTF-8" standalone="yes"?>
<Relationships xmlns="http://schemas.openxmlformats.org/package/2006/relationships"><Relationship Id="rId8" Type="http://schemas.openxmlformats.org/officeDocument/2006/relationships/hyperlink" Target="http://www.capgemini.com/about/how-we-work/rightshorer" TargetMode="External"/><Relationship Id="rId3" Type="http://schemas.openxmlformats.org/officeDocument/2006/relationships/hyperlink" Target="http://www.slideshare.net/capgemini" TargetMode="External"/><Relationship Id="rId7"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1.xml"/><Relationship Id="rId6" Type="http://schemas.openxmlformats.org/officeDocument/2006/relationships/hyperlink" Target="http://www.facebook.com/capgemini" TargetMode="External"/><Relationship Id="rId5" Type="http://schemas.openxmlformats.org/officeDocument/2006/relationships/hyperlink" Target="http://www.youtube.com/capgeminimedia" TargetMode="External"/><Relationship Id="rId4" Type="http://schemas.openxmlformats.org/officeDocument/2006/relationships/hyperlink" Target="http://www.twitter.com/capgemini" TargetMode="External"/><Relationship Id="rId9" Type="http://schemas.openxmlformats.org/officeDocument/2006/relationships/hyperlink" Target="http://www.capgemini.com/"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8073CF7-A434-4F0C-A8C4-56B66B8DDEA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CA7C2179-21D4-4919-8926-DE71C714C5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503DEEC5-3918-43D1-A6EF-21DCFEFF9E2C}"/>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5" name="Footer Placeholder 4">
            <a:extLst>
              <a:ext uri="{FF2B5EF4-FFF2-40B4-BE49-F238E27FC236}">
                <a16:creationId xmlns:a16="http://schemas.microsoft.com/office/drawing/2014/main" xmlns="" id="{604D39FC-4791-4B7E-9D56-984E233D9CE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6EE15078-E515-4DCD-AB91-70D8A0E43F4D}"/>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26479188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06FEAB-31E7-46A2-82B3-3EF795616222}"/>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E4E0F369-4141-407A-8A37-D296C2FDFA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EA740A37-481B-4B35-BAA7-582F88F8D20C}"/>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5" name="Footer Placeholder 4">
            <a:extLst>
              <a:ext uri="{FF2B5EF4-FFF2-40B4-BE49-F238E27FC236}">
                <a16:creationId xmlns:a16="http://schemas.microsoft.com/office/drawing/2014/main" xmlns="" id="{751AD9D8-51D9-45B1-BF2C-953DB20E16A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C36179DB-7427-4EEF-961B-5AA8C97BA673}"/>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2700390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08F7734E-08DB-4916-B4C6-06FFA5503D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3F7A7D1A-F49B-4129-B1C2-6EC38A2B18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DF94FA66-BD6E-4C14-B431-AF5370F1F3D3}"/>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5" name="Footer Placeholder 4">
            <a:extLst>
              <a:ext uri="{FF2B5EF4-FFF2-40B4-BE49-F238E27FC236}">
                <a16:creationId xmlns:a16="http://schemas.microsoft.com/office/drawing/2014/main" xmlns="" id="{DACE219C-8F95-4DAD-A37A-2610743CEA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E6F80E87-977D-4A7E-9019-20FBC5B35A74}"/>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24255498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Opener1">
  <p:cSld name="Section Opener1">
    <p:bg>
      <p:bgPr>
        <a:solidFill>
          <a:schemeClr val="lt1"/>
        </a:solidFill>
        <a:effectLst/>
      </p:bgPr>
    </p:bg>
    <p:spTree>
      <p:nvGrpSpPr>
        <p:cNvPr id="1" name="Shape 14"/>
        <p:cNvGrpSpPr/>
        <p:nvPr/>
      </p:nvGrpSpPr>
      <p:grpSpPr>
        <a:xfrm>
          <a:off x="0" y="0"/>
          <a:ext cx="0" cy="0"/>
          <a:chOff x="0" y="0"/>
          <a:chExt cx="0" cy="0"/>
        </a:xfrm>
      </p:grpSpPr>
      <p:sp>
        <p:nvSpPr>
          <p:cNvPr id="15" name="Google Shape;15;p2"/>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Verdana"/>
              <a:ea typeface="Verdana"/>
              <a:cs typeface="Verdana"/>
              <a:sym typeface="Verdana"/>
            </a:endParaRPr>
          </a:p>
        </p:txBody>
      </p:sp>
      <p:pic>
        <p:nvPicPr>
          <p:cNvPr id="16" name="Google Shape;16;p2"/>
          <p:cNvPicPr preferRelativeResize="0"/>
          <p:nvPr/>
        </p:nvPicPr>
        <p:blipFill rotWithShape="1">
          <a:blip r:embed="rId2">
            <a:alphaModFix/>
          </a:blip>
          <a:srcRect t="18343" b="19134"/>
          <a:stretch/>
        </p:blipFill>
        <p:spPr>
          <a:xfrm flipH="1">
            <a:off x="911424" y="-3448"/>
            <a:ext cx="11299452" cy="6858000"/>
          </a:xfrm>
          <a:prstGeom prst="rect">
            <a:avLst/>
          </a:prstGeom>
          <a:noFill/>
          <a:ln>
            <a:noFill/>
          </a:ln>
        </p:spPr>
      </p:pic>
      <p:sp>
        <p:nvSpPr>
          <p:cNvPr id="17" name="Google Shape;17;p2"/>
          <p:cNvSpPr txBox="1">
            <a:spLocks noGrp="1"/>
          </p:cNvSpPr>
          <p:nvPr>
            <p:ph type="body" idx="1"/>
          </p:nvPr>
        </p:nvSpPr>
        <p:spPr>
          <a:xfrm>
            <a:off x="6522826" y="1844824"/>
            <a:ext cx="5261187" cy="1182207"/>
          </a:xfrm>
          <a:prstGeom prst="rect">
            <a:avLst/>
          </a:prstGeom>
          <a:noFill/>
          <a:ln>
            <a:noFill/>
          </a:ln>
        </p:spPr>
        <p:txBody>
          <a:bodyPr spcFirstLastPara="1" wrap="square" lIns="0" tIns="0" rIns="0" bIns="0" anchor="b" anchorCtr="0">
            <a:noAutofit/>
          </a:bodyPr>
          <a:lstStyle>
            <a:lvl1pPr marL="457200" lvl="0" indent="-228600" algn="r">
              <a:lnSpc>
                <a:spcPct val="115384"/>
              </a:lnSpc>
              <a:spcBef>
                <a:spcPts val="0"/>
              </a:spcBef>
              <a:spcAft>
                <a:spcPts val="0"/>
              </a:spcAft>
              <a:buClr>
                <a:schemeClr val="accent2"/>
              </a:buClr>
              <a:buSzPts val="2600"/>
              <a:buNone/>
              <a:defRPr sz="2600">
                <a:solidFill>
                  <a:schemeClr val="accent2"/>
                </a:solidFill>
              </a:defRPr>
            </a:lvl1pPr>
            <a:lvl2pPr marL="914400" lvl="1" indent="-228600" algn="l">
              <a:lnSpc>
                <a:spcPct val="30000"/>
              </a:lnSpc>
              <a:spcBef>
                <a:spcPts val="600"/>
              </a:spcBef>
              <a:spcAft>
                <a:spcPts val="0"/>
              </a:spcAft>
              <a:buSzPts val="6000"/>
              <a:buNone/>
              <a:defRPr sz="6000">
                <a:solidFill>
                  <a:schemeClr val="lt1"/>
                </a:solidFill>
              </a:defRPr>
            </a:lvl2pPr>
            <a:lvl3pPr marL="1371600" lvl="2" indent="-342900" algn="l">
              <a:lnSpc>
                <a:spcPct val="88888"/>
              </a:lnSpc>
              <a:spcBef>
                <a:spcPts val="600"/>
              </a:spcBef>
              <a:spcAft>
                <a:spcPts val="0"/>
              </a:spcAft>
              <a:buSzPts val="1800"/>
              <a:buChar char="•"/>
              <a:defRPr/>
            </a:lvl3pPr>
            <a:lvl4pPr marL="1828800" lvl="3" indent="-342900" algn="l">
              <a:lnSpc>
                <a:spcPct val="77777"/>
              </a:lnSpc>
              <a:spcBef>
                <a:spcPts val="600"/>
              </a:spcBef>
              <a:spcAft>
                <a:spcPts val="0"/>
              </a:spcAft>
              <a:buSzPts val="1800"/>
              <a:buChar char="‒"/>
              <a:defRPr/>
            </a:lvl4pPr>
            <a:lvl5pPr marL="2286000" lvl="4" indent="-342900" algn="l">
              <a:lnSpc>
                <a:spcPct val="90000"/>
              </a:lnSpc>
              <a:spcBef>
                <a:spcPts val="6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8" name="Google Shape;18;p2"/>
          <p:cNvPicPr preferRelativeResize="0"/>
          <p:nvPr/>
        </p:nvPicPr>
        <p:blipFill rotWithShape="1">
          <a:blip r:embed="rId3" cstate="print">
            <a:alphaModFix/>
          </a:blip>
          <a:srcRect/>
          <a:stretch/>
        </p:blipFill>
        <p:spPr>
          <a:xfrm>
            <a:off x="407988" y="6101472"/>
            <a:ext cx="2286000" cy="510013"/>
          </a:xfrm>
          <a:prstGeom prst="rect">
            <a:avLst/>
          </a:prstGeom>
          <a:noFill/>
          <a:ln>
            <a:noFill/>
          </a:ln>
        </p:spPr>
      </p:pic>
    </p:spTree>
    <p:extLst>
      <p:ext uri="{BB962C8B-B14F-4D97-AF65-F5344CB8AC3E}">
        <p14:creationId xmlns:p14="http://schemas.microsoft.com/office/powerpoint/2010/main" xmlns="" val="24995145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443981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0">
            <a:extLst>
              <a:ext uri="{FF2B5EF4-FFF2-40B4-BE49-F238E27FC236}">
                <a16:creationId xmlns:a16="http://schemas.microsoft.com/office/drawing/2014/main" xmlns=""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xmlns="" val="0"/>
              </a:ext>
            </a:extLst>
          </a:blip>
          <a:srcRect l="2839" r="32420"/>
          <a:stretch/>
        </p:blipFill>
        <p:spPr>
          <a:xfrm>
            <a:off x="4253790" y="-2148"/>
            <a:ext cx="7938210" cy="6898276"/>
          </a:xfrm>
          <a:prstGeom prst="rect">
            <a:avLst/>
          </a:prstGeom>
        </p:spPr>
      </p:pic>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407988" y="3068960"/>
            <a:ext cx="6696124"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xmlns="" id="{57798370-07F4-412F-86CE-30C026EA6825}"/>
              </a:ext>
            </a:extLst>
          </p:cNvPr>
          <p:cNvSpPr>
            <a:spLocks noGrp="1"/>
          </p:cNvSpPr>
          <p:nvPr>
            <p:ph type="title" hasCustomPrompt="1"/>
          </p:nvPr>
        </p:nvSpPr>
        <p:spPr>
          <a:xfrm>
            <a:off x="407988" y="2002973"/>
            <a:ext cx="10044635"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11665391" y="6555758"/>
            <a:ext cx="360997"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pPr algn="r"/>
              <a:t>‹#›</a:t>
            </a:fld>
            <a:endParaRPr lang="en-US" sz="8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xmlns="" id="{834ADCB4-BFB1-450D-8F6D-64217F4CD92C}"/>
              </a:ext>
            </a:extLst>
          </p:cNvPr>
          <p:cNvSpPr/>
          <p:nvPr userDrawn="1"/>
        </p:nvSpPr>
        <p:spPr>
          <a:xfrm>
            <a:off x="3411379" y="6555758"/>
            <a:ext cx="2223686"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3283674"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xmlns="" id="{F376ABD1-4930-42EB-9A73-9A9C7C6BF2D3}"/>
              </a:ext>
            </a:extLst>
          </p:cNvPr>
          <p:cNvSpPr/>
          <p:nvPr userDrawn="1"/>
        </p:nvSpPr>
        <p:spPr>
          <a:xfrm>
            <a:off x="407988" y="6555971"/>
            <a:ext cx="2829007"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chemeClr val="bg1"/>
                </a:solidFill>
                <a:latin typeface="+mj-lt"/>
                <a:cs typeface="Arial" panose="020B0604020202020204" pitchFamily="34" charset="0"/>
              </a:rPr>
              <a:t>Presentation Title | Author | Date</a:t>
            </a:r>
          </a:p>
        </p:txBody>
      </p:sp>
    </p:spTree>
    <p:extLst>
      <p:ext uri="{BB962C8B-B14F-4D97-AF65-F5344CB8AC3E}">
        <p14:creationId xmlns:p14="http://schemas.microsoft.com/office/powerpoint/2010/main" xmlns="" val="3562442202"/>
      </p:ext>
    </p:extLst>
  </p:cSld>
  <p:clrMapOvr>
    <a:masterClrMapping/>
  </p:clrMapOvr>
  <p:extLst>
    <p:ext uri="{DCECCB84-F9BA-43D5-87BE-67443E8EF086}">
      <p15:sldGuideLst xmlns:p15="http://schemas.microsoft.com/office/powerpoint/2012/main" xmlns="">
        <p15:guide id="1" orient="horz" pos="255">
          <p15:clr>
            <a:srgbClr val="FBAE40"/>
          </p15:clr>
        </p15:guide>
        <p15:guide id="2" pos="257">
          <p15:clr>
            <a:srgbClr val="FBAE40"/>
          </p15:clr>
        </p15:guide>
        <p15:guide id="3" pos="6879">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Opener4">
  <p:cSld name="Section Opener4">
    <p:spTree>
      <p:nvGrpSpPr>
        <p:cNvPr id="1" name="Shape 19"/>
        <p:cNvGrpSpPr/>
        <p:nvPr/>
      </p:nvGrpSpPr>
      <p:grpSpPr>
        <a:xfrm>
          <a:off x="0" y="0"/>
          <a:ext cx="0" cy="0"/>
          <a:chOff x="0" y="0"/>
          <a:chExt cx="0" cy="0"/>
        </a:xfrm>
      </p:grpSpPr>
      <p:sp>
        <p:nvSpPr>
          <p:cNvPr id="20" name="Google Shape;20;p3"/>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Verdana"/>
              <a:ea typeface="Verdana"/>
              <a:cs typeface="Verdana"/>
              <a:sym typeface="Verdana"/>
            </a:endParaRPr>
          </a:p>
        </p:txBody>
      </p:sp>
      <p:sp>
        <p:nvSpPr>
          <p:cNvPr id="21" name="Google Shape;21;p3"/>
          <p:cNvSpPr/>
          <p:nvPr/>
        </p:nvSpPr>
        <p:spPr>
          <a:xfrm>
            <a:off x="-312712" y="0"/>
            <a:ext cx="8760296" cy="8102938"/>
          </a:xfrm>
          <a:custGeom>
            <a:avLst/>
            <a:gdLst/>
            <a:ahLst/>
            <a:cxnLst/>
            <a:rect l="l" t="t" r="r" b="b"/>
            <a:pathLst>
              <a:path w="1637" h="1514" extrusionOk="0">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Verdana"/>
              <a:ea typeface="Verdana"/>
              <a:cs typeface="Verdana"/>
              <a:sym typeface="Verdana"/>
            </a:endParaRPr>
          </a:p>
        </p:txBody>
      </p:sp>
      <p:sp>
        <p:nvSpPr>
          <p:cNvPr id="22" name="Google Shape;22;p3"/>
          <p:cNvSpPr>
            <a:spLocks noGrp="1"/>
          </p:cNvSpPr>
          <p:nvPr>
            <p:ph type="pic" idx="2"/>
          </p:nvPr>
        </p:nvSpPr>
        <p:spPr>
          <a:xfrm>
            <a:off x="4943872" y="-1634"/>
            <a:ext cx="7248128" cy="6859588"/>
          </a:xfrm>
          <a:prstGeom prst="rect">
            <a:avLst/>
          </a:prstGeom>
          <a:noFill/>
          <a:ln>
            <a:noFill/>
          </a:ln>
        </p:spPr>
        <p:txBody>
          <a:bodyPr spcFirstLastPara="1" wrap="square" lIns="0" tIns="0" rIns="0" bIns="0" anchor="ctr" anchorCtr="0">
            <a:noAutofit/>
          </a:bodyPr>
          <a:lstStyle>
            <a:lvl1pPr marR="0" lvl="0" algn="ctr" rtl="0">
              <a:lnSpc>
                <a:spcPct val="122222"/>
              </a:lnSpc>
              <a:spcBef>
                <a:spcPts val="0"/>
              </a:spcBef>
              <a:spcAft>
                <a:spcPts val="0"/>
              </a:spcAft>
              <a:buClr>
                <a:schemeClr val="dk1"/>
              </a:buClr>
              <a:buSzPts val="1800"/>
              <a:buFont typeface="Arial"/>
              <a:buNone/>
              <a:defRPr sz="1800" b="0" i="0" u="none" strike="noStrike" cap="none">
                <a:solidFill>
                  <a:schemeClr val="dk1"/>
                </a:solidFill>
                <a:latin typeface="Verdana"/>
                <a:ea typeface="Verdana"/>
                <a:cs typeface="Verdana"/>
                <a:sym typeface="Verdana"/>
              </a:defRPr>
            </a:lvl1pPr>
            <a:lvl2pPr marR="0" lvl="1" algn="l" rtl="0">
              <a:lnSpc>
                <a:spcPct val="112500"/>
              </a:lnSpc>
              <a:spcBef>
                <a:spcPts val="600"/>
              </a:spcBef>
              <a:spcAft>
                <a:spcPts val="0"/>
              </a:spcAft>
              <a:buClr>
                <a:schemeClr val="accent1"/>
              </a:buClr>
              <a:buSzPts val="1600"/>
              <a:buFont typeface="Noto Sans Symbols"/>
              <a:buChar char="▪"/>
              <a:defRPr sz="1600" b="0" i="0" u="none" strike="noStrike" cap="none">
                <a:solidFill>
                  <a:schemeClr val="dk1"/>
                </a:solidFill>
                <a:latin typeface="Verdana"/>
                <a:ea typeface="Verdana"/>
                <a:cs typeface="Verdana"/>
                <a:sym typeface="Verdana"/>
              </a:defRPr>
            </a:lvl2pPr>
            <a:lvl3pPr marR="0" lvl="2" algn="l" rtl="0">
              <a:lnSpc>
                <a:spcPct val="114285"/>
              </a:lnSpc>
              <a:spcBef>
                <a:spcPts val="600"/>
              </a:spcBef>
              <a:spcAft>
                <a:spcPts val="0"/>
              </a:spcAft>
              <a:buClr>
                <a:schemeClr val="accent1"/>
              </a:buClr>
              <a:buSzPts val="1400"/>
              <a:buFont typeface="Arial"/>
              <a:buChar char="•"/>
              <a:defRPr sz="1400" b="0" i="0" u="none" strike="noStrike" cap="none">
                <a:solidFill>
                  <a:schemeClr val="dk1"/>
                </a:solidFill>
                <a:latin typeface="Verdana"/>
                <a:ea typeface="Verdana"/>
                <a:cs typeface="Verdana"/>
                <a:sym typeface="Verdana"/>
              </a:defRPr>
            </a:lvl3pPr>
            <a:lvl4pPr marR="0" lvl="3" algn="l" rtl="0">
              <a:lnSpc>
                <a:spcPct val="116666"/>
              </a:lnSpc>
              <a:spcBef>
                <a:spcPts val="600"/>
              </a:spcBef>
              <a:spcAft>
                <a:spcPts val="0"/>
              </a:spcAft>
              <a:buClr>
                <a:schemeClr val="accent1"/>
              </a:buClr>
              <a:buSzPts val="1200"/>
              <a:buFont typeface="Arial"/>
              <a:buChar char="‒"/>
              <a:defRPr sz="1200" b="0" i="0" u="none" strike="noStrike" cap="none">
                <a:solidFill>
                  <a:schemeClr val="dk1"/>
                </a:solidFill>
                <a:latin typeface="Verdana"/>
                <a:ea typeface="Verdana"/>
                <a:cs typeface="Verdana"/>
                <a:sym typeface="Verdana"/>
              </a:defRPr>
            </a:lvl4pPr>
            <a:lvl5pPr marR="0" lvl="4" algn="l" rtl="0">
              <a:lnSpc>
                <a:spcPct val="90000"/>
              </a:lnSpc>
              <a:spcBef>
                <a:spcPts val="600"/>
              </a:spcBef>
              <a:spcAft>
                <a:spcPts val="0"/>
              </a:spcAft>
              <a:buClr>
                <a:schemeClr val="dk1"/>
              </a:buClr>
              <a:buSzPts val="1100"/>
              <a:buFont typeface="Arial"/>
              <a:buChar char="•"/>
              <a:defRPr sz="1100" b="0" i="0" u="none" strike="noStrike" cap="none">
                <a:solidFill>
                  <a:schemeClr val="dk1"/>
                </a:solidFill>
                <a:latin typeface="Verdana"/>
                <a:ea typeface="Verdana"/>
                <a:cs typeface="Verdana"/>
                <a:sym typeface="Verdana"/>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Verdana"/>
                <a:ea typeface="Verdana"/>
                <a:cs typeface="Verdana"/>
                <a:sym typeface="Verdana"/>
              </a:defRPr>
            </a:lvl9pPr>
          </a:lstStyle>
          <a:p>
            <a:endParaRPr/>
          </a:p>
        </p:txBody>
      </p:sp>
      <p:pic>
        <p:nvPicPr>
          <p:cNvPr id="23" name="Google Shape;23;p3"/>
          <p:cNvPicPr preferRelativeResize="0"/>
          <p:nvPr/>
        </p:nvPicPr>
        <p:blipFill rotWithShape="1">
          <a:blip r:embed="rId2">
            <a:alphaModFix/>
          </a:blip>
          <a:srcRect l="9322" r="9322"/>
          <a:stretch/>
        </p:blipFill>
        <p:spPr>
          <a:xfrm>
            <a:off x="2273300" y="-1588"/>
            <a:ext cx="9918700" cy="6859588"/>
          </a:xfrm>
          <a:prstGeom prst="rect">
            <a:avLst/>
          </a:prstGeom>
          <a:noFill/>
          <a:ln>
            <a:noFill/>
          </a:ln>
        </p:spPr>
      </p:pic>
      <p:sp>
        <p:nvSpPr>
          <p:cNvPr id="24" name="Google Shape;24;p3"/>
          <p:cNvSpPr txBox="1">
            <a:spLocks noGrp="1"/>
          </p:cNvSpPr>
          <p:nvPr>
            <p:ph type="body" idx="1"/>
          </p:nvPr>
        </p:nvSpPr>
        <p:spPr>
          <a:xfrm>
            <a:off x="407988" y="434513"/>
            <a:ext cx="5471988" cy="1698343"/>
          </a:xfrm>
          <a:prstGeom prst="rect">
            <a:avLst/>
          </a:prstGeom>
          <a:noFill/>
          <a:ln>
            <a:noFill/>
          </a:ln>
        </p:spPr>
        <p:txBody>
          <a:bodyPr spcFirstLastPara="1" wrap="square" lIns="0" tIns="0" rIns="0" bIns="0" anchor="b" anchorCtr="0">
            <a:noAutofit/>
          </a:bodyPr>
          <a:lstStyle>
            <a:lvl1pPr marL="457200" lvl="0" indent="-228600" algn="l">
              <a:lnSpc>
                <a:spcPct val="115384"/>
              </a:lnSpc>
              <a:spcBef>
                <a:spcPts val="0"/>
              </a:spcBef>
              <a:spcAft>
                <a:spcPts val="0"/>
              </a:spcAft>
              <a:buClr>
                <a:schemeClr val="lt1"/>
              </a:buClr>
              <a:buSzPts val="2600"/>
              <a:buNone/>
              <a:defRPr sz="2600">
                <a:solidFill>
                  <a:schemeClr val="lt1"/>
                </a:solidFill>
              </a:defRPr>
            </a:lvl1pPr>
            <a:lvl2pPr marL="914400" lvl="1" indent="-228600" algn="l">
              <a:lnSpc>
                <a:spcPct val="30000"/>
              </a:lnSpc>
              <a:spcBef>
                <a:spcPts val="600"/>
              </a:spcBef>
              <a:spcAft>
                <a:spcPts val="0"/>
              </a:spcAft>
              <a:buSzPts val="6000"/>
              <a:buNone/>
              <a:defRPr sz="6000">
                <a:solidFill>
                  <a:schemeClr val="lt1"/>
                </a:solidFill>
              </a:defRPr>
            </a:lvl2pPr>
            <a:lvl3pPr marL="1371600" lvl="2" indent="-342900" algn="l">
              <a:lnSpc>
                <a:spcPct val="88888"/>
              </a:lnSpc>
              <a:spcBef>
                <a:spcPts val="600"/>
              </a:spcBef>
              <a:spcAft>
                <a:spcPts val="0"/>
              </a:spcAft>
              <a:buSzPts val="1800"/>
              <a:buChar char="•"/>
              <a:defRPr/>
            </a:lvl3pPr>
            <a:lvl4pPr marL="1828800" lvl="3" indent="-342900" algn="l">
              <a:lnSpc>
                <a:spcPct val="77777"/>
              </a:lnSpc>
              <a:spcBef>
                <a:spcPts val="600"/>
              </a:spcBef>
              <a:spcAft>
                <a:spcPts val="0"/>
              </a:spcAft>
              <a:buSzPts val="1800"/>
              <a:buChar char="‒"/>
              <a:defRPr/>
            </a:lvl4pPr>
            <a:lvl5pPr marL="2286000" lvl="4" indent="-342900" algn="l">
              <a:lnSpc>
                <a:spcPct val="90000"/>
              </a:lnSpc>
              <a:spcBef>
                <a:spcPts val="6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25" name="Google Shape;25;p3"/>
          <p:cNvPicPr preferRelativeResize="0"/>
          <p:nvPr/>
        </p:nvPicPr>
        <p:blipFill rotWithShape="1">
          <a:blip r:embed="rId3" cstate="print">
            <a:alphaModFix/>
          </a:blip>
          <a:srcRect l="81836" t="-4713" b="16530"/>
          <a:stretch/>
        </p:blipFill>
        <p:spPr>
          <a:xfrm>
            <a:off x="11547793" y="188640"/>
            <a:ext cx="424356" cy="459624"/>
          </a:xfrm>
          <a:prstGeom prst="rect">
            <a:avLst/>
          </a:prstGeom>
          <a:noFill/>
          <a:ln>
            <a:noFill/>
          </a:ln>
        </p:spPr>
      </p:pic>
    </p:spTree>
    <p:extLst>
      <p:ext uri="{BB962C8B-B14F-4D97-AF65-F5344CB8AC3E}">
        <p14:creationId xmlns:p14="http://schemas.microsoft.com/office/powerpoint/2010/main" xmlns="" val="36190427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Image and Text2 (fixe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3D2F289-295A-4712-B3F5-6C1E821AF172}"/>
              </a:ext>
            </a:extLst>
          </p:cNvPr>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1524" y="0"/>
            <a:ext cx="12188952" cy="6858000"/>
          </a:xfrm>
          <a:prstGeom prst="rect">
            <a:avLst/>
          </a:prstGeom>
        </p:spPr>
      </p:pic>
      <p:pic>
        <p:nvPicPr>
          <p:cNvPr id="9" name="Graphic 8">
            <a:extLst>
              <a:ext uri="{FF2B5EF4-FFF2-40B4-BE49-F238E27FC236}">
                <a16:creationId xmlns:a16="http://schemas.microsoft.com/office/drawing/2014/main" xmlns="" id="{BEB011C7-5067-4A7D-A5A2-FB9132A5D7A3}"/>
              </a:ext>
            </a:extLst>
          </p:cNvPr>
          <p:cNvPicPr>
            <a:picLocks noChangeAspect="1"/>
          </p:cNvPicPr>
          <p:nvPr userDrawn="1"/>
        </p:nvPicPr>
        <p:blipFill>
          <a:blip r:embed="rId3" cstate="print">
            <a:extLst>
              <a:ext uri="{96DAC541-7B7A-43D3-8B79-37D633B846F1}">
                <asvg:svgBlip xmlns:asvg="http://schemas.microsoft.com/office/drawing/2016/SVG/main" xmlns="" r:embed="rId4"/>
              </a:ext>
            </a:extLst>
          </a:blip>
          <a:srcRect t="45009" r="3903"/>
          <a:stretch>
            <a:fillRect/>
          </a:stretch>
        </p:blipFill>
        <p:spPr>
          <a:xfrm rot="20633129">
            <a:off x="6623457" y="-854950"/>
            <a:ext cx="5712032" cy="3331781"/>
          </a:xfrm>
          <a:custGeom>
            <a:avLst/>
            <a:gdLst>
              <a:gd name="connsiteX0" fmla="*/ 0 w 6455155"/>
              <a:gd name="connsiteY0" fmla="*/ 0 h 3765238"/>
              <a:gd name="connsiteX1" fmla="*/ 6455155 w 6455155"/>
              <a:gd name="connsiteY1" fmla="*/ 1864957 h 3765238"/>
              <a:gd name="connsiteX2" fmla="*/ 5906145 w 6455155"/>
              <a:gd name="connsiteY2" fmla="*/ 3765238 h 3765238"/>
              <a:gd name="connsiteX3" fmla="*/ 2661149 w 6455155"/>
              <a:gd name="connsiteY3" fmla="*/ 3765238 h 3765238"/>
              <a:gd name="connsiteX4" fmla="*/ 0 w 6455155"/>
              <a:gd name="connsiteY4" fmla="*/ 2996406 h 3765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5155" h="3765238">
                <a:moveTo>
                  <a:pt x="0" y="0"/>
                </a:moveTo>
                <a:lnTo>
                  <a:pt x="6455155" y="1864957"/>
                </a:lnTo>
                <a:lnTo>
                  <a:pt x="5906145" y="3765238"/>
                </a:lnTo>
                <a:lnTo>
                  <a:pt x="2661149" y="3765238"/>
                </a:lnTo>
                <a:lnTo>
                  <a:pt x="0" y="2996406"/>
                </a:lnTo>
                <a:close/>
              </a:path>
            </a:pathLst>
          </a:custGeom>
        </p:spPr>
      </p:pic>
      <p:sp>
        <p:nvSpPr>
          <p:cNvPr id="14" name="Text Placeholder 7">
            <a:extLst>
              <a:ext uri="{FF2B5EF4-FFF2-40B4-BE49-F238E27FC236}">
                <a16:creationId xmlns:a16="http://schemas.microsoft.com/office/drawing/2014/main" xmlns="" id="{0BF72C50-3F98-41E6-A3C8-32663046C696}"/>
              </a:ext>
            </a:extLst>
          </p:cNvPr>
          <p:cNvSpPr>
            <a:spLocks noGrp="1"/>
          </p:cNvSpPr>
          <p:nvPr>
            <p:ph type="body" sz="quarter" idx="33" hasCustomPrompt="1"/>
          </p:nvPr>
        </p:nvSpPr>
        <p:spPr>
          <a:xfrm>
            <a:off x="7712546" y="251439"/>
            <a:ext cx="3594084" cy="953247"/>
          </a:xfrm>
          <a:prstGeom prst="rect">
            <a:avLst/>
          </a:prstGeom>
        </p:spPr>
        <p:txBody>
          <a:bodyPr>
            <a:noAutofit/>
          </a:bodyPr>
          <a:lstStyle>
            <a:lvl1pPr>
              <a:lnSpc>
                <a:spcPct val="100000"/>
              </a:lnSpc>
              <a:defRPr sz="1600" b="1">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8" name="Retângulo 43">
            <a:extLst>
              <a:ext uri="{FF2B5EF4-FFF2-40B4-BE49-F238E27FC236}">
                <a16:creationId xmlns:a16="http://schemas.microsoft.com/office/drawing/2014/main" xmlns="" id="{25FC8637-25BD-4C09-AF25-56B4243DAB3D}"/>
              </a:ext>
            </a:extLst>
          </p:cNvPr>
          <p:cNvSpPr/>
          <p:nvPr userDrawn="1"/>
        </p:nvSpPr>
        <p:spPr>
          <a:xfrm>
            <a:off x="11784013" y="6555758"/>
            <a:ext cx="242375"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pPr algn="r"/>
              <a:t>‹#›</a:t>
            </a:fld>
            <a:endParaRPr lang="en-US" sz="800" dirty="0">
              <a:solidFill>
                <a:prstClr val="black">
                  <a:lumMod val="50000"/>
                  <a:lumOff val="50000"/>
                </a:prstClr>
              </a:solidFill>
              <a:cs typeface="Arial" panose="020B0604020202020204" pitchFamily="34" charset="0"/>
            </a:endParaRPr>
          </a:p>
        </p:txBody>
      </p:sp>
      <p:cxnSp>
        <p:nvCxnSpPr>
          <p:cNvPr id="1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3283674"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3" name="Rectangle 27">
            <a:hlinkClick r:id="rId5"/>
            <a:extLst>
              <a:ext uri="{FF2B5EF4-FFF2-40B4-BE49-F238E27FC236}">
                <a16:creationId xmlns:a16="http://schemas.microsoft.com/office/drawing/2014/main" xmlns="" id="{F376ABD1-4930-42EB-9A73-9A9C7C6BF2D3}"/>
              </a:ext>
            </a:extLst>
          </p:cNvPr>
          <p:cNvSpPr/>
          <p:nvPr userDrawn="1"/>
        </p:nvSpPr>
        <p:spPr>
          <a:xfrm>
            <a:off x="407988" y="6555971"/>
            <a:ext cx="2829007"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15" name="Retângulo 43">
            <a:extLst>
              <a:ext uri="{FF2B5EF4-FFF2-40B4-BE49-F238E27FC236}">
                <a16:creationId xmlns:a16="http://schemas.microsoft.com/office/drawing/2014/main" xmlns="" id="{834ADCB4-BFB1-450D-8F6D-64217F4CD92C}"/>
              </a:ext>
            </a:extLst>
          </p:cNvPr>
          <p:cNvSpPr/>
          <p:nvPr userDrawn="1"/>
        </p:nvSpPr>
        <p:spPr>
          <a:xfrm>
            <a:off x="3411379" y="6555758"/>
            <a:ext cx="2223686"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
        <p:nvSpPr>
          <p:cNvPr id="16" name="Title Placeholder 1">
            <a:extLst>
              <a:ext uri="{FF2B5EF4-FFF2-40B4-BE49-F238E27FC236}">
                <a16:creationId xmlns:a16="http://schemas.microsoft.com/office/drawing/2014/main" xmlns="" id="{552BBB0A-405D-419D-8BD5-EC8D9F84B795}"/>
              </a:ext>
            </a:extLst>
          </p:cNvPr>
          <p:cNvSpPr>
            <a:spLocks noGrp="1"/>
          </p:cNvSpPr>
          <p:nvPr>
            <p:ph type="title" hasCustomPrompt="1"/>
          </p:nvPr>
        </p:nvSpPr>
        <p:spPr>
          <a:xfrm>
            <a:off x="407988" y="404813"/>
            <a:ext cx="6984156"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7" name="Text Placeholder 7">
            <a:extLst>
              <a:ext uri="{FF2B5EF4-FFF2-40B4-BE49-F238E27FC236}">
                <a16:creationId xmlns:a16="http://schemas.microsoft.com/office/drawing/2014/main" xmlns="" id="{9228FC83-C11D-47F2-8BDE-B10D125E5E87}"/>
              </a:ext>
            </a:extLst>
          </p:cNvPr>
          <p:cNvSpPr>
            <a:spLocks noGrp="1"/>
          </p:cNvSpPr>
          <p:nvPr>
            <p:ph type="body" sz="quarter" idx="35" hasCustomPrompt="1"/>
          </p:nvPr>
        </p:nvSpPr>
        <p:spPr>
          <a:xfrm>
            <a:off x="417592" y="1430234"/>
            <a:ext cx="3008302" cy="5011014"/>
          </a:xfrm>
          <a:prstGeom prst="rect">
            <a:avLst/>
          </a:prstGeom>
        </p:spPr>
        <p:txBody>
          <a:bodyPr>
            <a:noAutofit/>
          </a:bodyPr>
          <a:lstStyle>
            <a:lvl1pPr>
              <a:lnSpc>
                <a:spcPts val="2200"/>
              </a:lnSpc>
              <a:defRPr sz="1800">
                <a:solidFill>
                  <a:schemeClr val="tx1"/>
                </a:solidFill>
              </a:defRPr>
            </a:lvl1pPr>
            <a:lvl2pPr marL="231775" indent="-227013">
              <a:lnSpc>
                <a:spcPts val="1800"/>
              </a:lnSpc>
              <a:defRPr sz="1600">
                <a:solidFill>
                  <a:schemeClr val="tx1"/>
                </a:solidFill>
              </a:defRPr>
            </a:lvl2pPr>
            <a:lvl3pPr marL="463550" indent="-231775">
              <a:lnSpc>
                <a:spcPts val="1600"/>
              </a:lnSpc>
              <a:defRPr sz="1400">
                <a:solidFill>
                  <a:schemeClr val="tx1"/>
                </a:solidFill>
              </a:defRPr>
            </a:lvl3pPr>
            <a:lvl4pPr marL="682625" indent="-219075">
              <a:lnSpc>
                <a:spcPts val="1400"/>
              </a:lnSpc>
              <a:defRPr sz="12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pic>
        <p:nvPicPr>
          <p:cNvPr id="18"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6" cstate="print">
            <a:extLst>
              <a:ext uri="{96DAC541-7B7A-43D3-8B79-37D633B846F1}">
                <asvg:svgBlip xmlns:asvg="http://schemas.microsoft.com/office/drawing/2016/SVG/main" xmlns="" r:embed="rId7"/>
              </a:ext>
            </a:extLst>
          </a:blip>
          <a:srcRect l="81836" t="-4713" b="16530"/>
          <a:stretch/>
        </p:blipFill>
        <p:spPr>
          <a:xfrm>
            <a:off x="11547793" y="188640"/>
            <a:ext cx="424356" cy="459624"/>
          </a:xfrm>
          <a:prstGeom prst="rect">
            <a:avLst/>
          </a:prstGeom>
        </p:spPr>
      </p:pic>
    </p:spTree>
    <p:extLst>
      <p:ext uri="{BB962C8B-B14F-4D97-AF65-F5344CB8AC3E}">
        <p14:creationId xmlns:p14="http://schemas.microsoft.com/office/powerpoint/2010/main" xmlns="" val="21318118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losing1">
  <p:cSld name="Closing1">
    <p:spTree>
      <p:nvGrpSpPr>
        <p:cNvPr id="1" name="Shape 81"/>
        <p:cNvGrpSpPr/>
        <p:nvPr/>
      </p:nvGrpSpPr>
      <p:grpSpPr>
        <a:xfrm>
          <a:off x="0" y="0"/>
          <a:ext cx="0" cy="0"/>
          <a:chOff x="0" y="0"/>
          <a:chExt cx="0" cy="0"/>
        </a:xfrm>
      </p:grpSpPr>
      <p:sp>
        <p:nvSpPr>
          <p:cNvPr id="82" name="Google Shape;82;p9"/>
          <p:cNvSpPr/>
          <p:nvPr/>
        </p:nvSpPr>
        <p:spPr>
          <a:xfrm>
            <a:off x="0" y="0"/>
            <a:ext cx="12192000" cy="6858000"/>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Verdana"/>
              <a:ea typeface="Verdana"/>
              <a:cs typeface="Verdana"/>
              <a:sym typeface="Verdana"/>
            </a:endParaRPr>
          </a:p>
        </p:txBody>
      </p:sp>
      <p:sp>
        <p:nvSpPr>
          <p:cNvPr id="83" name="Google Shape;83;p9"/>
          <p:cNvSpPr/>
          <p:nvPr/>
        </p:nvSpPr>
        <p:spPr>
          <a:xfrm>
            <a:off x="-1243012" y="-2656920"/>
            <a:ext cx="10768012" cy="11443496"/>
          </a:xfrm>
          <a:custGeom>
            <a:avLst/>
            <a:gdLst/>
            <a:ahLst/>
            <a:cxnLst/>
            <a:rect l="l" t="t" r="r" b="b"/>
            <a:pathLst>
              <a:path w="3407" h="3621" extrusionOk="0">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Verdana"/>
              <a:ea typeface="Verdana"/>
              <a:cs typeface="Verdana"/>
              <a:sym typeface="Verdana"/>
            </a:endParaRPr>
          </a:p>
        </p:txBody>
      </p:sp>
      <p:grpSp>
        <p:nvGrpSpPr>
          <p:cNvPr id="2" name="Google Shape;84;p9"/>
          <p:cNvGrpSpPr/>
          <p:nvPr/>
        </p:nvGrpSpPr>
        <p:grpSpPr>
          <a:xfrm>
            <a:off x="4979035" y="2404110"/>
            <a:ext cx="735013" cy="682321"/>
            <a:chOff x="5662614" y="3032124"/>
            <a:chExt cx="863600" cy="801689"/>
          </a:xfrm>
        </p:grpSpPr>
        <p:sp>
          <p:nvSpPr>
            <p:cNvPr id="85" name="Google Shape;85;p9"/>
            <p:cNvSpPr/>
            <p:nvPr/>
          </p:nvSpPr>
          <p:spPr>
            <a:xfrm>
              <a:off x="5959476" y="3368675"/>
              <a:ext cx="566738" cy="465138"/>
            </a:xfrm>
            <a:custGeom>
              <a:avLst/>
              <a:gdLst/>
              <a:ahLst/>
              <a:cxnLst/>
              <a:rect l="l" t="t" r="r" b="b"/>
              <a:pathLst>
                <a:path w="149" h="122" extrusionOk="0">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Verdana"/>
                <a:ea typeface="Verdana"/>
                <a:cs typeface="Verdana"/>
                <a:sym typeface="Verdana"/>
              </a:endParaRPr>
            </a:p>
          </p:txBody>
        </p:sp>
        <p:sp>
          <p:nvSpPr>
            <p:cNvPr id="86" name="Google Shape;86;p9"/>
            <p:cNvSpPr/>
            <p:nvPr/>
          </p:nvSpPr>
          <p:spPr>
            <a:xfrm>
              <a:off x="5662614" y="3032124"/>
              <a:ext cx="863600" cy="736599"/>
            </a:xfrm>
            <a:custGeom>
              <a:avLst/>
              <a:gdLst/>
              <a:ahLst/>
              <a:cxnLst/>
              <a:rect l="l" t="t" r="r" b="b"/>
              <a:pathLst>
                <a:path w="227" h="193" extrusionOk="0">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Verdana"/>
                <a:ea typeface="Verdana"/>
                <a:cs typeface="Verdana"/>
                <a:sym typeface="Verdana"/>
              </a:endParaRPr>
            </a:p>
          </p:txBody>
        </p:sp>
      </p:grpSp>
      <p:sp>
        <p:nvSpPr>
          <p:cNvPr id="87" name="Google Shape;87;p9"/>
          <p:cNvSpPr/>
          <p:nvPr/>
        </p:nvSpPr>
        <p:spPr>
          <a:xfrm>
            <a:off x="6536184" y="2886346"/>
            <a:ext cx="5125720" cy="770384"/>
          </a:xfrm>
          <a:prstGeom prst="rect">
            <a:avLst/>
          </a:prstGeom>
          <a:noFill/>
          <a:ln>
            <a:noFill/>
          </a:ln>
        </p:spPr>
        <p:txBody>
          <a:bodyPr spcFirstLastPara="1" wrap="square" lIns="0" tIns="0" rIns="0" bIns="0" anchor="t" anchorCtr="0">
            <a:noAutofit/>
          </a:bodyPr>
          <a:lstStyle/>
          <a:p>
            <a:pPr marL="0" marR="0" lvl="0" indent="0" algn="just" rtl="0">
              <a:lnSpc>
                <a:spcPct val="133333"/>
              </a:lnSpc>
              <a:spcBef>
                <a:spcPts val="0"/>
              </a:spcBef>
              <a:spcAft>
                <a:spcPts val="0"/>
              </a:spcAft>
              <a:buNone/>
            </a:pPr>
            <a:r>
              <a:rPr lang="en-US" sz="900">
                <a:solidFill>
                  <a:schemeClr val="dk1"/>
                </a:solidFill>
                <a:latin typeface="Verdana"/>
                <a:ea typeface="Verdana"/>
                <a:cs typeface="Verdana"/>
                <a:sym typeface="Verdana"/>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900">
                <a:solidFill>
                  <a:schemeClr val="accent1"/>
                </a:solidFill>
                <a:latin typeface="Verdana"/>
                <a:ea typeface="Verdana"/>
                <a:cs typeface="Verdana"/>
                <a:sym typeface="Verdana"/>
              </a:rPr>
              <a:t>the Collaborative Business Experience™</a:t>
            </a:r>
            <a:r>
              <a:rPr lang="en-US" sz="900">
                <a:solidFill>
                  <a:schemeClr val="dk1"/>
                </a:solidFill>
                <a:latin typeface="Verdana"/>
                <a:ea typeface="Verdana"/>
                <a:cs typeface="Verdana"/>
                <a:sym typeface="Verdana"/>
              </a:rPr>
              <a:t>, and draws on </a:t>
            </a:r>
            <a:r>
              <a:rPr lang="en-US" sz="900">
                <a:solidFill>
                  <a:schemeClr val="accent1"/>
                </a:solidFill>
                <a:latin typeface="Verdana"/>
                <a:ea typeface="Verdana"/>
                <a:cs typeface="Verdana"/>
                <a:sym typeface="Verdana"/>
              </a:rPr>
              <a:t>Rightshore</a:t>
            </a:r>
            <a:r>
              <a:rPr lang="en-US" sz="900" baseline="30000">
                <a:solidFill>
                  <a:schemeClr val="accent1"/>
                </a:solidFill>
                <a:latin typeface="Verdana"/>
                <a:ea typeface="Verdana"/>
                <a:cs typeface="Verdana"/>
                <a:sym typeface="Verdana"/>
              </a:rPr>
              <a:t>®</a:t>
            </a:r>
            <a:r>
              <a:rPr lang="en-US" sz="900">
                <a:solidFill>
                  <a:schemeClr val="dk1"/>
                </a:solidFill>
                <a:latin typeface="Verdana"/>
                <a:ea typeface="Verdana"/>
                <a:cs typeface="Verdana"/>
                <a:sym typeface="Verdana"/>
              </a:rPr>
              <a:t>, its worldwide delivery model.</a:t>
            </a:r>
            <a:endParaRPr/>
          </a:p>
        </p:txBody>
      </p:sp>
      <p:sp>
        <p:nvSpPr>
          <p:cNvPr id="88" name="Google Shape;88;p9"/>
          <p:cNvSpPr/>
          <p:nvPr/>
        </p:nvSpPr>
        <p:spPr>
          <a:xfrm>
            <a:off x="6536184" y="2507082"/>
            <a:ext cx="2219960" cy="229615"/>
          </a:xfrm>
          <a:prstGeom prst="rect">
            <a:avLst/>
          </a:prstGeom>
          <a:noFill/>
          <a:ln>
            <a:noFill/>
          </a:ln>
        </p:spPr>
        <p:txBody>
          <a:bodyPr spcFirstLastPara="1" wrap="square" lIns="0" tIns="0" rIns="0" bIns="0" anchor="t" anchorCtr="0">
            <a:noAutofit/>
          </a:bodyPr>
          <a:lstStyle/>
          <a:p>
            <a:pPr marL="0" marR="0" lvl="0" indent="0" algn="l" rtl="0">
              <a:lnSpc>
                <a:spcPct val="142857"/>
              </a:lnSpc>
              <a:spcBef>
                <a:spcPts val="0"/>
              </a:spcBef>
              <a:spcAft>
                <a:spcPts val="0"/>
              </a:spcAft>
              <a:buNone/>
            </a:pPr>
            <a:r>
              <a:rPr lang="en-US" sz="1400">
                <a:solidFill>
                  <a:schemeClr val="accent1"/>
                </a:solidFill>
                <a:latin typeface="Verdana"/>
                <a:ea typeface="Verdana"/>
                <a:cs typeface="Verdana"/>
                <a:sym typeface="Verdana"/>
              </a:rPr>
              <a:t>About Capgemini</a:t>
            </a:r>
            <a:endParaRPr/>
          </a:p>
        </p:txBody>
      </p:sp>
      <p:sp>
        <p:nvSpPr>
          <p:cNvPr id="89" name="Google Shape;89;p9"/>
          <p:cNvSpPr/>
          <p:nvPr/>
        </p:nvSpPr>
        <p:spPr>
          <a:xfrm>
            <a:off x="6536184" y="4235826"/>
            <a:ext cx="2057400" cy="407294"/>
          </a:xfrm>
          <a:prstGeom prst="rect">
            <a:avLst/>
          </a:prstGeom>
          <a:noFill/>
          <a:ln>
            <a:noFill/>
          </a:ln>
        </p:spPr>
        <p:txBody>
          <a:bodyPr spcFirstLastPara="1" wrap="square" lIns="0" tIns="0" rIns="0" bIns="0" anchor="t" anchorCtr="0">
            <a:noAutofit/>
          </a:bodyPr>
          <a:lstStyle/>
          <a:p>
            <a:pPr marL="0" marR="0" lvl="0" indent="0" algn="just" rtl="0">
              <a:lnSpc>
                <a:spcPct val="133333"/>
              </a:lnSpc>
              <a:spcBef>
                <a:spcPts val="0"/>
              </a:spcBef>
              <a:spcAft>
                <a:spcPts val="0"/>
              </a:spcAft>
              <a:buNone/>
            </a:pPr>
            <a:r>
              <a:rPr lang="en-US" sz="900">
                <a:solidFill>
                  <a:schemeClr val="dk1"/>
                </a:solidFill>
                <a:latin typeface="Verdana"/>
                <a:ea typeface="Verdana"/>
                <a:cs typeface="Verdana"/>
                <a:sym typeface="Verdana"/>
              </a:rPr>
              <a:t>Learn more about us at</a:t>
            </a:r>
            <a:endParaRPr/>
          </a:p>
          <a:p>
            <a:pPr marL="0" marR="0" lvl="0" indent="0" algn="just" rtl="0">
              <a:lnSpc>
                <a:spcPct val="85714"/>
              </a:lnSpc>
              <a:spcBef>
                <a:spcPts val="600"/>
              </a:spcBef>
              <a:spcAft>
                <a:spcPts val="0"/>
              </a:spcAft>
              <a:buNone/>
            </a:pPr>
            <a:r>
              <a:rPr lang="en-US" sz="1400">
                <a:solidFill>
                  <a:schemeClr val="accent2"/>
                </a:solidFill>
                <a:latin typeface="Verdana"/>
                <a:ea typeface="Verdana"/>
                <a:cs typeface="Verdana"/>
                <a:sym typeface="Verdana"/>
              </a:rPr>
              <a:t>www.capgemini.com</a:t>
            </a:r>
            <a:endParaRPr/>
          </a:p>
        </p:txBody>
      </p:sp>
      <p:pic>
        <p:nvPicPr>
          <p:cNvPr id="90" name="Google Shape;90;p9" descr="D:\My Work\Template\Icons\Social Media\LinkedIN.png">
            <a:hlinkClick r:id="rId2"/>
          </p:cNvPr>
          <p:cNvPicPr preferRelativeResize="0"/>
          <p:nvPr/>
        </p:nvPicPr>
        <p:blipFill rotWithShape="1">
          <a:blip>
            <a:alphaModFix/>
          </a:blip>
          <a:srcRect/>
          <a:stretch/>
        </p:blipFill>
        <p:spPr>
          <a:xfrm>
            <a:off x="798415" y="3979258"/>
            <a:ext cx="333195" cy="333195"/>
          </a:xfrm>
          <a:prstGeom prst="rect">
            <a:avLst/>
          </a:prstGeom>
          <a:noFill/>
          <a:ln>
            <a:noFill/>
          </a:ln>
        </p:spPr>
      </p:pic>
      <p:pic>
        <p:nvPicPr>
          <p:cNvPr id="91" name="Google Shape;91;p9" descr="D:\My Work\Template\Icons\Social Media\SlideShare.png">
            <a:hlinkClick r:id="rId3"/>
          </p:cNvPr>
          <p:cNvPicPr preferRelativeResize="0"/>
          <p:nvPr/>
        </p:nvPicPr>
        <p:blipFill rotWithShape="1">
          <a:blip>
            <a:alphaModFix/>
          </a:blip>
          <a:srcRect/>
          <a:stretch/>
        </p:blipFill>
        <p:spPr>
          <a:xfrm>
            <a:off x="1181792" y="3979258"/>
            <a:ext cx="333195" cy="333195"/>
          </a:xfrm>
          <a:prstGeom prst="rect">
            <a:avLst/>
          </a:prstGeom>
          <a:noFill/>
          <a:ln>
            <a:noFill/>
          </a:ln>
        </p:spPr>
      </p:pic>
      <p:pic>
        <p:nvPicPr>
          <p:cNvPr id="92" name="Google Shape;92;p9" descr="D:\My Work\Template\Icons\Social Media\Twitter.png">
            <a:hlinkClick r:id="rId4"/>
          </p:cNvPr>
          <p:cNvPicPr preferRelativeResize="0"/>
          <p:nvPr/>
        </p:nvPicPr>
        <p:blipFill rotWithShape="1">
          <a:blip>
            <a:alphaModFix/>
          </a:blip>
          <a:srcRect/>
          <a:stretch/>
        </p:blipFill>
        <p:spPr>
          <a:xfrm>
            <a:off x="1565169" y="3979258"/>
            <a:ext cx="333195" cy="333195"/>
          </a:xfrm>
          <a:prstGeom prst="rect">
            <a:avLst/>
          </a:prstGeom>
          <a:noFill/>
          <a:ln>
            <a:noFill/>
          </a:ln>
        </p:spPr>
      </p:pic>
      <p:pic>
        <p:nvPicPr>
          <p:cNvPr id="93" name="Google Shape;93;p9" descr="D:\My Work\Template\Icons\Social Media\YouTube.png">
            <a:hlinkClick r:id="rId5"/>
          </p:cNvPr>
          <p:cNvPicPr preferRelativeResize="0"/>
          <p:nvPr/>
        </p:nvPicPr>
        <p:blipFill rotWithShape="1">
          <a:blip>
            <a:alphaModFix/>
          </a:blip>
          <a:srcRect/>
          <a:stretch/>
        </p:blipFill>
        <p:spPr>
          <a:xfrm>
            <a:off x="1948545" y="3979258"/>
            <a:ext cx="333195" cy="333195"/>
          </a:xfrm>
          <a:prstGeom prst="rect">
            <a:avLst/>
          </a:prstGeom>
          <a:noFill/>
          <a:ln>
            <a:noFill/>
          </a:ln>
        </p:spPr>
      </p:pic>
      <p:pic>
        <p:nvPicPr>
          <p:cNvPr id="94" name="Google Shape;94;p9" descr="D:\My Work\Template\Icons\Social Media\Facebook.png">
            <a:hlinkClick r:id="rId6"/>
          </p:cNvPr>
          <p:cNvPicPr preferRelativeResize="0"/>
          <p:nvPr/>
        </p:nvPicPr>
        <p:blipFill rotWithShape="1">
          <a:blip>
            <a:alphaModFix/>
          </a:blip>
          <a:srcRect/>
          <a:stretch/>
        </p:blipFill>
        <p:spPr>
          <a:xfrm>
            <a:off x="415038" y="3979258"/>
            <a:ext cx="333195" cy="333195"/>
          </a:xfrm>
          <a:prstGeom prst="rect">
            <a:avLst/>
          </a:prstGeom>
          <a:noFill/>
          <a:ln>
            <a:noFill/>
          </a:ln>
        </p:spPr>
      </p:pic>
      <p:sp>
        <p:nvSpPr>
          <p:cNvPr id="95" name="Google Shape;95;p9"/>
          <p:cNvSpPr/>
          <p:nvPr/>
        </p:nvSpPr>
        <p:spPr>
          <a:xfrm>
            <a:off x="415038" y="5640913"/>
            <a:ext cx="4198620" cy="569387"/>
          </a:xfrm>
          <a:prstGeom prst="rect">
            <a:avLst/>
          </a:prstGeom>
          <a:noFill/>
          <a:ln>
            <a:noFill/>
          </a:ln>
        </p:spPr>
        <p:txBody>
          <a:bodyPr spcFirstLastPara="1" wrap="square" lIns="0" tIns="0" rIns="0" bIns="0" anchor="b" anchorCtr="0">
            <a:noAutofit/>
          </a:bodyPr>
          <a:lstStyle/>
          <a:p>
            <a:pPr marL="0" marR="0" lvl="0" indent="0" algn="l" rtl="0">
              <a:spcBef>
                <a:spcPts val="0"/>
              </a:spcBef>
              <a:spcAft>
                <a:spcPts val="0"/>
              </a:spcAft>
              <a:buNone/>
            </a:pPr>
            <a:r>
              <a:rPr lang="en-US" sz="800">
                <a:solidFill>
                  <a:schemeClr val="lt1"/>
                </a:solidFill>
                <a:latin typeface="Verdana"/>
                <a:ea typeface="Verdana"/>
                <a:cs typeface="Verdana"/>
                <a:sym typeface="Verdana"/>
              </a:rPr>
              <a:t>This message contains information that may be privileged or confidential and is the property of the Capgemini Group.</a:t>
            </a:r>
            <a:br>
              <a:rPr lang="en-US" sz="800">
                <a:solidFill>
                  <a:schemeClr val="lt1"/>
                </a:solidFill>
                <a:latin typeface="Verdana"/>
                <a:ea typeface="Verdana"/>
                <a:cs typeface="Verdana"/>
                <a:sym typeface="Verdana"/>
              </a:rPr>
            </a:br>
            <a:r>
              <a:rPr lang="en-US" sz="800">
                <a:solidFill>
                  <a:schemeClr val="lt1"/>
                </a:solidFill>
                <a:latin typeface="Arial"/>
                <a:ea typeface="Arial"/>
                <a:cs typeface="Arial"/>
                <a:sym typeface="Arial"/>
              </a:rPr>
              <a:t>Copyright © 2017 Capgemini. All rights reserved.</a:t>
            </a:r>
            <a:endParaRPr/>
          </a:p>
          <a:p>
            <a:pPr marL="0" marR="0" lvl="0" indent="0" algn="l" rtl="0">
              <a:lnSpc>
                <a:spcPct val="100000"/>
              </a:lnSpc>
              <a:spcBef>
                <a:spcPts val="600"/>
              </a:spcBef>
              <a:spcAft>
                <a:spcPts val="0"/>
              </a:spcAft>
              <a:buClr>
                <a:schemeClr val="lt1"/>
              </a:buClr>
              <a:buSzPts val="800"/>
              <a:buFont typeface="Arial"/>
              <a:buNone/>
            </a:pPr>
            <a:r>
              <a:rPr lang="en-US" sz="800">
                <a:solidFill>
                  <a:schemeClr val="lt1"/>
                </a:solidFill>
                <a:latin typeface="Arial"/>
                <a:ea typeface="Arial"/>
                <a:cs typeface="Arial"/>
                <a:sym typeface="Arial"/>
              </a:rPr>
              <a:t>Rightshore</a:t>
            </a:r>
            <a:r>
              <a:rPr lang="en-US" sz="800" baseline="30000">
                <a:solidFill>
                  <a:schemeClr val="lt1"/>
                </a:solidFill>
                <a:latin typeface="Arial"/>
                <a:ea typeface="Arial"/>
                <a:cs typeface="Arial"/>
                <a:sym typeface="Arial"/>
              </a:rPr>
              <a:t>®</a:t>
            </a:r>
            <a:r>
              <a:rPr lang="en-US" sz="800">
                <a:solidFill>
                  <a:schemeClr val="lt1"/>
                </a:solidFill>
                <a:latin typeface="Arial"/>
                <a:ea typeface="Arial"/>
                <a:cs typeface="Arial"/>
                <a:sym typeface="Arial"/>
              </a:rPr>
              <a:t> is a trademark belonging to Capgemini.</a:t>
            </a:r>
            <a:endParaRPr/>
          </a:p>
        </p:txBody>
      </p:sp>
      <p:sp>
        <p:nvSpPr>
          <p:cNvPr id="96" name="Google Shape;96;p9"/>
          <p:cNvSpPr/>
          <p:nvPr/>
        </p:nvSpPr>
        <p:spPr>
          <a:xfrm>
            <a:off x="6536184" y="5933302"/>
            <a:ext cx="5219699" cy="276999"/>
          </a:xfrm>
          <a:prstGeom prst="rect">
            <a:avLst/>
          </a:prstGeom>
          <a:noFill/>
          <a:ln>
            <a:noFill/>
          </a:ln>
        </p:spPr>
        <p:txBody>
          <a:bodyPr spcFirstLastPara="1" wrap="square" lIns="0" tIns="0" rIns="0" bIns="0" anchor="b" anchorCtr="0">
            <a:noAutofit/>
          </a:bodyPr>
          <a:lstStyle/>
          <a:p>
            <a:pPr marL="0" marR="0" lvl="0" indent="0" algn="l" rtl="0">
              <a:spcBef>
                <a:spcPts val="0"/>
              </a:spcBef>
              <a:spcAft>
                <a:spcPts val="0"/>
              </a:spcAft>
              <a:buNone/>
            </a:pPr>
            <a:r>
              <a:rPr lang="en-US" sz="600">
                <a:solidFill>
                  <a:schemeClr val="dk1"/>
                </a:solidFill>
                <a:latin typeface="Verdana"/>
                <a:ea typeface="Verdana"/>
                <a:cs typeface="Verdana"/>
                <a:sym typeface="Verdana"/>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endParaRPr/>
          </a:p>
        </p:txBody>
      </p:sp>
      <p:sp>
        <p:nvSpPr>
          <p:cNvPr id="97" name="Google Shape;97;p9">
            <a:hlinkClick r:id="rId7"/>
          </p:cNvPr>
          <p:cNvSpPr/>
          <p:nvPr/>
        </p:nvSpPr>
        <p:spPr>
          <a:xfrm>
            <a:off x="7489902" y="3812094"/>
            <a:ext cx="2336088" cy="124676"/>
          </a:xfrm>
          <a:prstGeom prst="rect">
            <a:avLst/>
          </a:prstGeom>
          <a:solidFill>
            <a:schemeClr val="accent2">
              <a:alpha val="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Verdana"/>
              <a:ea typeface="Verdana"/>
              <a:cs typeface="Verdana"/>
              <a:sym typeface="Verdana"/>
            </a:endParaRPr>
          </a:p>
        </p:txBody>
      </p:sp>
      <p:sp>
        <p:nvSpPr>
          <p:cNvPr id="98" name="Google Shape;98;p9">
            <a:hlinkClick r:id="rId8"/>
          </p:cNvPr>
          <p:cNvSpPr/>
          <p:nvPr/>
        </p:nvSpPr>
        <p:spPr>
          <a:xfrm>
            <a:off x="10730865" y="3812094"/>
            <a:ext cx="704850" cy="124676"/>
          </a:xfrm>
          <a:prstGeom prst="rect">
            <a:avLst/>
          </a:prstGeom>
          <a:solidFill>
            <a:schemeClr val="accent2">
              <a:alpha val="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Verdana"/>
              <a:ea typeface="Verdana"/>
              <a:cs typeface="Verdana"/>
              <a:sym typeface="Verdana"/>
            </a:endParaRPr>
          </a:p>
        </p:txBody>
      </p:sp>
      <p:sp>
        <p:nvSpPr>
          <p:cNvPr id="99" name="Google Shape;99;p9">
            <a:hlinkClick r:id="rId9"/>
          </p:cNvPr>
          <p:cNvSpPr/>
          <p:nvPr/>
        </p:nvSpPr>
        <p:spPr>
          <a:xfrm>
            <a:off x="6532245" y="4445639"/>
            <a:ext cx="1851660" cy="183449"/>
          </a:xfrm>
          <a:prstGeom prst="rect">
            <a:avLst/>
          </a:prstGeom>
          <a:solidFill>
            <a:schemeClr val="accent2">
              <a:alpha val="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Verdana"/>
              <a:ea typeface="Verdana"/>
              <a:cs typeface="Verdana"/>
              <a:sym typeface="Verdana"/>
            </a:endParaRPr>
          </a:p>
        </p:txBody>
      </p:sp>
      <p:pic>
        <p:nvPicPr>
          <p:cNvPr id="100" name="Google Shape;100;p9"/>
          <p:cNvPicPr preferRelativeResize="0"/>
          <p:nvPr/>
        </p:nvPicPr>
        <p:blipFill rotWithShape="1">
          <a:blip>
            <a:alphaModFix/>
          </a:blip>
          <a:srcRect/>
          <a:stretch/>
        </p:blipFill>
        <p:spPr>
          <a:xfrm>
            <a:off x="407572" y="4434172"/>
            <a:ext cx="2560320" cy="201012"/>
          </a:xfrm>
          <a:prstGeom prst="rect">
            <a:avLst/>
          </a:prstGeom>
          <a:noFill/>
          <a:ln>
            <a:noFill/>
          </a:ln>
        </p:spPr>
      </p:pic>
    </p:spTree>
    <p:extLst>
      <p:ext uri="{BB962C8B-B14F-4D97-AF65-F5344CB8AC3E}">
        <p14:creationId xmlns:p14="http://schemas.microsoft.com/office/powerpoint/2010/main" xmlns="" val="3772758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04FA54-7BE6-4742-A4FB-A9247DC5616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B45514FF-8D38-40F9-B0AB-E5B36713960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5114BA53-CD5F-4867-A7DE-6890FA9FA913}"/>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5" name="Footer Placeholder 4">
            <a:extLst>
              <a:ext uri="{FF2B5EF4-FFF2-40B4-BE49-F238E27FC236}">
                <a16:creationId xmlns:a16="http://schemas.microsoft.com/office/drawing/2014/main" xmlns="" id="{56E490FC-E0C4-4216-A6BE-D93123652F0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62AA47D0-8130-4A56-97E5-04679C0D6151}"/>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6844489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3159348-7E2F-4C25-9959-BDDF88D45D2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DC19C901-0C80-4639-97DC-09ADFEA40F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777607BF-5D64-4D00-94CB-EF3084DF4EA7}"/>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5" name="Footer Placeholder 4">
            <a:extLst>
              <a:ext uri="{FF2B5EF4-FFF2-40B4-BE49-F238E27FC236}">
                <a16:creationId xmlns:a16="http://schemas.microsoft.com/office/drawing/2014/main" xmlns="" id="{B9173D4E-8F93-4480-89AA-57AF6DE417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A4F1C24D-0B97-4295-ABC5-24D4CD02EFA7}"/>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3381559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AB98B27-5FF6-4BC9-B6F1-795B63E77EC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D4595235-B435-4757-9343-F8068405D7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3532AA4B-6350-48FE-91B0-A2B51A5526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81DC0797-CBD5-41D0-9464-7B90952225FC}"/>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6" name="Footer Placeholder 5">
            <a:extLst>
              <a:ext uri="{FF2B5EF4-FFF2-40B4-BE49-F238E27FC236}">
                <a16:creationId xmlns:a16="http://schemas.microsoft.com/office/drawing/2014/main" xmlns="" id="{1FDD19E9-6737-40F0-801A-E4ED0AF8D6A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E1BC523D-EF34-4A0E-BAA6-1525F7B0DE2B}"/>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1901197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D681FD0-21C9-454A-BCC5-103C3CFFA0F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C1AD6D9E-593A-49F7-92C0-8D3F23DE65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2C638B19-7832-4433-A962-A7F76551DD0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B72C185F-1516-429A-ABBA-09E0C0E059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10835F5D-C406-4920-8C20-D39515C99F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E2762231-7CCA-4AD6-BCA6-4EC23DB708D8}"/>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8" name="Footer Placeholder 7">
            <a:extLst>
              <a:ext uri="{FF2B5EF4-FFF2-40B4-BE49-F238E27FC236}">
                <a16:creationId xmlns:a16="http://schemas.microsoft.com/office/drawing/2014/main" xmlns="" id="{5FB0E8FA-6764-4EC6-AB42-F23371E6DEC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364311BE-33B6-45D5-AF17-BABFC3896FFE}"/>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9708724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196FBC0-3FAF-44A7-8429-CEF1B32CA80E}"/>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3309121C-8FC4-4FBC-8E90-DB0649470DFD}"/>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4" name="Footer Placeholder 3">
            <a:extLst>
              <a:ext uri="{FF2B5EF4-FFF2-40B4-BE49-F238E27FC236}">
                <a16:creationId xmlns:a16="http://schemas.microsoft.com/office/drawing/2014/main" xmlns="" id="{56892E1F-A13F-45BE-87B9-0FAE89387C2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4382E428-8A2A-40B9-8EC4-B20B2B5B7E29}"/>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3685405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1857331-4BB6-4178-8299-EF014134E223}"/>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3" name="Footer Placeholder 2">
            <a:extLst>
              <a:ext uri="{FF2B5EF4-FFF2-40B4-BE49-F238E27FC236}">
                <a16:creationId xmlns:a16="http://schemas.microsoft.com/office/drawing/2014/main" xmlns="" id="{0676C9D7-36BB-4313-9806-03D4F84C97B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C20413E3-1CE9-4AFE-817C-212A220DBB87}"/>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1303893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BB3C5E-AEC2-4400-A80F-0E39CA03B5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1540F915-EA43-497C-A0BD-56D2BD4FF9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42A5C3E9-E73C-4D3C-9716-07DC50A03B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89E899E3-29E5-466A-A165-1A60D43D5E95}"/>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6" name="Footer Placeholder 5">
            <a:extLst>
              <a:ext uri="{FF2B5EF4-FFF2-40B4-BE49-F238E27FC236}">
                <a16:creationId xmlns:a16="http://schemas.microsoft.com/office/drawing/2014/main" xmlns="" id="{B9EA2ED8-D53F-4B8D-8BFD-972EC0E4789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F5FF4CCB-7E33-4925-97EF-27DFF9E21477}"/>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32765002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B790D52-4F8C-494F-B9C3-E0B9CA848A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39EB742F-C843-4D05-A88F-801E242F45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705598A4-3DFD-49BC-BC72-33064CA4C5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CA228228-F295-47E6-9B4A-1F55961EC49D}"/>
              </a:ext>
            </a:extLst>
          </p:cNvPr>
          <p:cNvSpPr>
            <a:spLocks noGrp="1"/>
          </p:cNvSpPr>
          <p:nvPr>
            <p:ph type="dt" sz="half" idx="10"/>
          </p:nvPr>
        </p:nvSpPr>
        <p:spPr/>
        <p:txBody>
          <a:bodyPr/>
          <a:lstStyle/>
          <a:p>
            <a:fld id="{E6BBD852-9714-4769-998F-C062A185243A}" type="datetimeFigureOut">
              <a:rPr lang="en-IN" smtClean="0"/>
              <a:pPr/>
              <a:t>28-08-2020</a:t>
            </a:fld>
            <a:endParaRPr lang="en-IN"/>
          </a:p>
        </p:txBody>
      </p:sp>
      <p:sp>
        <p:nvSpPr>
          <p:cNvPr id="6" name="Footer Placeholder 5">
            <a:extLst>
              <a:ext uri="{FF2B5EF4-FFF2-40B4-BE49-F238E27FC236}">
                <a16:creationId xmlns:a16="http://schemas.microsoft.com/office/drawing/2014/main" xmlns="" id="{A914CFEF-26BC-4663-83EE-1EFE8EFED12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C1E24B31-CDFC-4A5F-A2DD-E4971FBA0C8B}"/>
              </a:ext>
            </a:extLst>
          </p:cNvPr>
          <p:cNvSpPr>
            <a:spLocks noGrp="1"/>
          </p:cNvSpPr>
          <p:nvPr>
            <p:ph type="sldNum" sz="quarter" idx="12"/>
          </p:nvPr>
        </p:nvSpPr>
        <p:spPr/>
        <p:txBody>
          <a:body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2022023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A92CFC1-4050-4BED-A306-76B8CF6BF0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3C38AD4F-C17B-43B5-A720-86C74F1A3E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5ACE6DDB-B7F6-4509-9419-7A0354E786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BBD852-9714-4769-998F-C062A185243A}" type="datetimeFigureOut">
              <a:rPr lang="en-IN" smtClean="0"/>
              <a:pPr/>
              <a:t>28-08-2020</a:t>
            </a:fld>
            <a:endParaRPr lang="en-IN"/>
          </a:p>
        </p:txBody>
      </p:sp>
      <p:sp>
        <p:nvSpPr>
          <p:cNvPr id="5" name="Footer Placeholder 4">
            <a:extLst>
              <a:ext uri="{FF2B5EF4-FFF2-40B4-BE49-F238E27FC236}">
                <a16:creationId xmlns:a16="http://schemas.microsoft.com/office/drawing/2014/main" xmlns="" id="{0A60213E-B66A-4AE8-A199-4607CA2184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62636B41-0174-4258-BCF9-BCE9EC99863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3A13EF-A31A-48CB-8092-00BFE4BA13FE}" type="slidenum">
              <a:rPr lang="en-IN" smtClean="0"/>
              <a:pPr/>
              <a:t>‹#›</a:t>
            </a:fld>
            <a:endParaRPr lang="en-IN"/>
          </a:p>
        </p:txBody>
      </p:sp>
    </p:spTree>
    <p:extLst>
      <p:ext uri="{BB962C8B-B14F-4D97-AF65-F5344CB8AC3E}">
        <p14:creationId xmlns:p14="http://schemas.microsoft.com/office/powerpoint/2010/main" xmlns="" val="3299044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6" r:id="rId15"/>
    <p:sldLayoutId id="2147483667"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55"/>
          <p:cNvSpPr txBox="1">
            <a:spLocks noGrp="1"/>
          </p:cNvSpPr>
          <p:nvPr>
            <p:ph type="body" idx="1"/>
          </p:nvPr>
        </p:nvSpPr>
        <p:spPr>
          <a:xfrm>
            <a:off x="5870714" y="1643270"/>
            <a:ext cx="5913300" cy="1383761"/>
          </a:xfrm>
          <a:prstGeom prst="rect">
            <a:avLst/>
          </a:prstGeom>
          <a:noFill/>
          <a:ln>
            <a:noFill/>
          </a:ln>
        </p:spPr>
        <p:txBody>
          <a:bodyPr spcFirstLastPara="1" wrap="square" lIns="0" tIns="0" rIns="0" bIns="0" anchor="b" anchorCtr="0">
            <a:noAutofit/>
          </a:bodyPr>
          <a:lstStyle/>
          <a:p>
            <a:pPr marL="0" lvl="0" indent="0" algn="ctr" rtl="0">
              <a:lnSpc>
                <a:spcPct val="115384"/>
              </a:lnSpc>
              <a:spcBef>
                <a:spcPts val="0"/>
              </a:spcBef>
              <a:spcAft>
                <a:spcPts val="0"/>
              </a:spcAft>
              <a:buClr>
                <a:schemeClr val="accent2"/>
              </a:buClr>
              <a:buSzPts val="2600"/>
              <a:buNone/>
            </a:pPr>
            <a:r>
              <a:rPr lang="en-US" sz="3600" dirty="0" smtClean="0">
                <a:solidFill>
                  <a:schemeClr val="tx2">
                    <a:lumMod val="20000"/>
                    <a:lumOff val="80000"/>
                  </a:schemeClr>
                </a:solidFill>
              </a:rPr>
              <a:t>ONLINE MOVIE TICKET BOOKING</a:t>
            </a:r>
            <a:endParaRPr sz="3600" dirty="0">
              <a:solidFill>
                <a:schemeClr val="tx2">
                  <a:lumMod val="20000"/>
                  <a:lumOff val="80000"/>
                </a:schemeClr>
              </a:solidFill>
            </a:endParaRPr>
          </a:p>
        </p:txBody>
      </p:sp>
      <p:sp>
        <p:nvSpPr>
          <p:cNvPr id="695" name="Google Shape;695;p55"/>
          <p:cNvSpPr txBox="1"/>
          <p:nvPr/>
        </p:nvSpPr>
        <p:spPr>
          <a:xfrm>
            <a:off x="2968493" y="5340497"/>
            <a:ext cx="3034742" cy="120032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dirty="0">
                <a:solidFill>
                  <a:schemeClr val="dk1"/>
                </a:solidFill>
                <a:latin typeface="Verdana"/>
                <a:ea typeface="Verdana"/>
                <a:cs typeface="Verdana"/>
                <a:sym typeface="Verdana"/>
              </a:rPr>
              <a:t>By:</a:t>
            </a:r>
            <a:endParaRPr dirty="0"/>
          </a:p>
          <a:p>
            <a:pPr marL="285750" marR="0" lvl="0" indent="-285750" algn="l" rtl="0">
              <a:spcBef>
                <a:spcPts val="0"/>
              </a:spcBef>
              <a:spcAft>
                <a:spcPts val="0"/>
              </a:spcAft>
              <a:buClr>
                <a:schemeClr val="dk1"/>
              </a:buClr>
              <a:buSzPts val="1800"/>
              <a:buFont typeface="Arial"/>
              <a:buChar char="•"/>
            </a:pPr>
            <a:r>
              <a:rPr lang="en-US" dirty="0" err="1" smtClean="0">
                <a:solidFill>
                  <a:schemeClr val="dk1"/>
                </a:solidFill>
                <a:latin typeface="Verdana"/>
                <a:ea typeface="Verdana"/>
                <a:cs typeface="Verdana"/>
                <a:sym typeface="Verdana"/>
              </a:rPr>
              <a:t>Rahul</a:t>
            </a:r>
            <a:r>
              <a:rPr lang="en-US" dirty="0" smtClean="0">
                <a:solidFill>
                  <a:schemeClr val="dk1"/>
                </a:solidFill>
                <a:latin typeface="Verdana"/>
                <a:ea typeface="Verdana"/>
                <a:cs typeface="Verdana"/>
                <a:sym typeface="Verdana"/>
              </a:rPr>
              <a:t> </a:t>
            </a:r>
            <a:r>
              <a:rPr lang="en-US" dirty="0" err="1" smtClean="0">
                <a:solidFill>
                  <a:schemeClr val="dk1"/>
                </a:solidFill>
                <a:latin typeface="Verdana"/>
                <a:ea typeface="Verdana"/>
                <a:cs typeface="Verdana"/>
                <a:sym typeface="Verdana"/>
              </a:rPr>
              <a:t>Kasturi</a:t>
            </a:r>
            <a:endParaRPr lang="en-US" sz="1800" dirty="0">
              <a:solidFill>
                <a:schemeClr val="dk1"/>
              </a:solidFill>
              <a:latin typeface="Verdana"/>
              <a:ea typeface="Verdana"/>
              <a:cs typeface="Verdana"/>
              <a:sym typeface="Verdana"/>
            </a:endParaRPr>
          </a:p>
          <a:p>
            <a:pPr marL="285750" marR="0" lvl="0" indent="-285750" algn="l" rtl="0">
              <a:spcBef>
                <a:spcPts val="0"/>
              </a:spcBef>
              <a:spcAft>
                <a:spcPts val="0"/>
              </a:spcAft>
              <a:buClr>
                <a:schemeClr val="dk1"/>
              </a:buClr>
              <a:buSzPts val="1800"/>
              <a:buFont typeface="Arial"/>
              <a:buChar char="•"/>
            </a:pPr>
            <a:r>
              <a:rPr lang="en-US" sz="1800" dirty="0" err="1" smtClean="0">
                <a:solidFill>
                  <a:schemeClr val="dk1"/>
                </a:solidFill>
                <a:latin typeface="Verdana"/>
                <a:ea typeface="Verdana"/>
                <a:cs typeface="Verdana"/>
                <a:sym typeface="Verdana"/>
              </a:rPr>
              <a:t>S.Harsha</a:t>
            </a:r>
            <a:r>
              <a:rPr lang="en-US" sz="1800" dirty="0" smtClean="0">
                <a:solidFill>
                  <a:schemeClr val="dk1"/>
                </a:solidFill>
                <a:latin typeface="Verdana"/>
                <a:ea typeface="Verdana"/>
                <a:cs typeface="Verdana"/>
                <a:sym typeface="Verdana"/>
              </a:rPr>
              <a:t> </a:t>
            </a:r>
            <a:r>
              <a:rPr lang="en-US" sz="1800" dirty="0" err="1" smtClean="0">
                <a:solidFill>
                  <a:schemeClr val="dk1"/>
                </a:solidFill>
                <a:latin typeface="Verdana"/>
                <a:ea typeface="Verdana"/>
                <a:cs typeface="Verdana"/>
                <a:sym typeface="Verdana"/>
              </a:rPr>
              <a:t>Vardhan</a:t>
            </a:r>
            <a:endParaRPr sz="1800" dirty="0">
              <a:solidFill>
                <a:schemeClr val="dk1"/>
              </a:solidFill>
              <a:latin typeface="Verdana"/>
              <a:ea typeface="Verdana"/>
              <a:cs typeface="Verdana"/>
              <a:sym typeface="Verdana"/>
            </a:endParaRPr>
          </a:p>
        </p:txBody>
      </p:sp>
      <p:sp>
        <p:nvSpPr>
          <p:cNvPr id="2" name="Rectangle 1">
            <a:extLst>
              <a:ext uri="{FF2B5EF4-FFF2-40B4-BE49-F238E27FC236}">
                <a16:creationId xmlns:a16="http://schemas.microsoft.com/office/drawing/2014/main" xmlns="" id="{6635876B-ADAF-4D93-AE70-197BE6F8704B}"/>
              </a:ext>
            </a:extLst>
          </p:cNvPr>
          <p:cNvSpPr/>
          <p:nvPr/>
        </p:nvSpPr>
        <p:spPr>
          <a:xfrm>
            <a:off x="301841" y="6096943"/>
            <a:ext cx="2388093" cy="541538"/>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sp>
        <p:nvSpPr>
          <p:cNvPr id="841" name="Google Shape;841;p73"/>
          <p:cNvSpPr txBox="1"/>
          <p:nvPr/>
        </p:nvSpPr>
        <p:spPr>
          <a:xfrm>
            <a:off x="4564268" y="834581"/>
            <a:ext cx="4049379" cy="1423987"/>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2"/>
              </a:buClr>
              <a:buSzPts val="4400"/>
              <a:buFont typeface="Verdana"/>
              <a:buNone/>
            </a:pPr>
            <a:r>
              <a:rPr lang="en-US" sz="4400">
                <a:solidFill>
                  <a:schemeClr val="dk2"/>
                </a:solidFill>
                <a:latin typeface="Verdana"/>
                <a:ea typeface="Verdana"/>
                <a:cs typeface="Verdana"/>
                <a:sym typeface="Verdana"/>
              </a:rPr>
              <a:t>Thank You</a:t>
            </a:r>
            <a:endParaRPr sz="4400">
              <a:solidFill>
                <a:schemeClr val="dk2"/>
              </a:solidFill>
              <a:latin typeface="Verdana"/>
              <a:ea typeface="Verdana"/>
              <a:cs typeface="Verdana"/>
              <a:sym typeface="Verdana"/>
            </a:endParaRPr>
          </a:p>
        </p:txBody>
      </p:sp>
      <p:sp>
        <p:nvSpPr>
          <p:cNvPr id="2" name="Rectangle 1">
            <a:extLst>
              <a:ext uri="{FF2B5EF4-FFF2-40B4-BE49-F238E27FC236}">
                <a16:creationId xmlns:a16="http://schemas.microsoft.com/office/drawing/2014/main" xmlns="" id="{4DF8B034-AE8A-4969-B2E4-0974EC494ABC}"/>
              </a:ext>
            </a:extLst>
          </p:cNvPr>
          <p:cNvSpPr/>
          <p:nvPr/>
        </p:nvSpPr>
        <p:spPr>
          <a:xfrm>
            <a:off x="1297876" y="4583097"/>
            <a:ext cx="3080552" cy="1740023"/>
          </a:xfrm>
          <a:prstGeom prst="rect">
            <a:avLst/>
          </a:prstGeom>
          <a:solidFill>
            <a:srgbClr val="300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C376CC7F-68F5-483E-8985-7842C54989D5}"/>
              </a:ext>
            </a:extLst>
          </p:cNvPr>
          <p:cNvSpPr/>
          <p:nvPr/>
        </p:nvSpPr>
        <p:spPr>
          <a:xfrm>
            <a:off x="479394" y="6205490"/>
            <a:ext cx="1935332" cy="1269508"/>
          </a:xfrm>
          <a:prstGeom prst="rect">
            <a:avLst/>
          </a:prstGeom>
          <a:solidFill>
            <a:srgbClr val="300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xmlns="" id="{C8E45541-7556-463B-93D7-26E03F8499D8}"/>
              </a:ext>
            </a:extLst>
          </p:cNvPr>
          <p:cNvSpPr/>
          <p:nvPr/>
        </p:nvSpPr>
        <p:spPr>
          <a:xfrm rot="19423143">
            <a:off x="4785063" y="2365696"/>
            <a:ext cx="1003177" cy="585926"/>
          </a:xfrm>
          <a:prstGeom prst="ellipse">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xmlns="" id="{3BF9936C-F8BC-4F68-8AC7-88CD630BA19D}"/>
              </a:ext>
            </a:extLst>
          </p:cNvPr>
          <p:cNvSpPr/>
          <p:nvPr/>
        </p:nvSpPr>
        <p:spPr>
          <a:xfrm rot="19446061">
            <a:off x="4838772" y="3013117"/>
            <a:ext cx="1017547" cy="357039"/>
          </a:xfrm>
          <a:prstGeom prst="ellipse">
            <a:avLst/>
          </a:prstGeom>
          <a:solidFill>
            <a:srgbClr val="300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Flowchart: Extract 9">
            <a:extLst>
              <a:ext uri="{FF2B5EF4-FFF2-40B4-BE49-F238E27FC236}">
                <a16:creationId xmlns:a16="http://schemas.microsoft.com/office/drawing/2014/main" xmlns="" id="{866AB225-81FB-482A-827C-2191D1CECEC5}"/>
              </a:ext>
            </a:extLst>
          </p:cNvPr>
          <p:cNvSpPr/>
          <p:nvPr/>
        </p:nvSpPr>
        <p:spPr>
          <a:xfrm rot="596549">
            <a:off x="5390950" y="2666097"/>
            <a:ext cx="536063" cy="410964"/>
          </a:xfrm>
          <a:prstGeom prst="flowChartExtract">
            <a:avLst/>
          </a:prstGeom>
          <a:solidFill>
            <a:srgbClr val="300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xmlns="" id="{36F9792D-65CB-47BB-88A0-EF69A759B28D}"/>
              </a:ext>
            </a:extLst>
          </p:cNvPr>
          <p:cNvSpPr/>
          <p:nvPr/>
        </p:nvSpPr>
        <p:spPr>
          <a:xfrm>
            <a:off x="287951" y="3634570"/>
            <a:ext cx="4253550" cy="2570920"/>
          </a:xfrm>
          <a:prstGeom prst="rect">
            <a:avLst/>
          </a:prstGeom>
          <a:solidFill>
            <a:srgbClr val="300B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28D0ABF8-B3C1-4242-82F3-C7994177C1A5}"/>
              </a:ext>
            </a:extLst>
          </p:cNvPr>
          <p:cNvSpPr/>
          <p:nvPr/>
        </p:nvSpPr>
        <p:spPr>
          <a:xfrm>
            <a:off x="6241002" y="2551521"/>
            <a:ext cx="5663047" cy="3893667"/>
          </a:xfrm>
          <a:prstGeom prst="rect">
            <a:avLst/>
          </a:prstGeom>
          <a:solidFill>
            <a:srgbClr val="E7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xmlns="" id="{2280C37F-5368-480D-89B1-412ECADF7B82}"/>
              </a:ext>
            </a:extLst>
          </p:cNvPr>
          <p:cNvSpPr>
            <a:spLocks noGrp="1"/>
          </p:cNvSpPr>
          <p:nvPr>
            <p:ph type="body" sz="quarter" idx="10"/>
          </p:nvPr>
        </p:nvSpPr>
        <p:spPr>
          <a:xfrm>
            <a:off x="290421" y="911134"/>
            <a:ext cx="8417961" cy="5415642"/>
          </a:xfrm>
        </p:spPr>
        <p:txBody>
          <a:bodyPr/>
          <a:lstStyle/>
          <a:p>
            <a:pPr marL="0" indent="0">
              <a:buNone/>
            </a:pPr>
            <a:r>
              <a:rPr lang="en-US" sz="1800" dirty="0" smtClean="0">
                <a:latin typeface="Vardana"/>
              </a:rPr>
              <a:t>Customer </a:t>
            </a:r>
            <a:r>
              <a:rPr lang="en-US" sz="1800" dirty="0">
                <a:latin typeface="Vardana"/>
              </a:rPr>
              <a:t>will able to:</a:t>
            </a:r>
          </a:p>
          <a:p>
            <a:pPr marL="0" indent="0">
              <a:buNone/>
            </a:pPr>
            <a:r>
              <a:rPr lang="en-US" sz="1800" dirty="0" smtClean="0">
                <a:latin typeface="Vardana"/>
              </a:rPr>
              <a:t>   Customer </a:t>
            </a:r>
            <a:r>
              <a:rPr lang="en-US" sz="1800" dirty="0">
                <a:latin typeface="Vardana"/>
              </a:rPr>
              <a:t>should be able to </a:t>
            </a:r>
            <a:r>
              <a:rPr lang="en-US" sz="1800" dirty="0" smtClean="0">
                <a:latin typeface="Vardana"/>
              </a:rPr>
              <a:t>Login and View Movie List.</a:t>
            </a:r>
            <a:endParaRPr lang="en-US" sz="1800" dirty="0">
              <a:latin typeface="Vardana"/>
            </a:endParaRPr>
          </a:p>
          <a:p>
            <a:pPr marL="0" indent="0">
              <a:buNone/>
            </a:pPr>
            <a:r>
              <a:rPr lang="en-US" sz="1800" dirty="0" smtClean="0">
                <a:latin typeface="Vardana"/>
              </a:rPr>
              <a:t>   Customer </a:t>
            </a:r>
            <a:r>
              <a:rPr lang="en-US" sz="1800" dirty="0">
                <a:latin typeface="Vardana"/>
              </a:rPr>
              <a:t>should be able </a:t>
            </a:r>
            <a:r>
              <a:rPr lang="en-US" sz="1800" dirty="0" smtClean="0">
                <a:latin typeface="Vardana"/>
              </a:rPr>
              <a:t>Book a ticket. </a:t>
            </a:r>
            <a:endParaRPr lang="en-US" sz="1800" dirty="0">
              <a:latin typeface="Vardana"/>
            </a:endParaRPr>
          </a:p>
          <a:p>
            <a:pPr marL="0" indent="0">
              <a:buNone/>
            </a:pPr>
            <a:r>
              <a:rPr lang="en-US" sz="1800" dirty="0" smtClean="0">
                <a:latin typeface="Vardana"/>
              </a:rPr>
              <a:t>   Customer should </a:t>
            </a:r>
            <a:r>
              <a:rPr lang="en-US" sz="1800" dirty="0">
                <a:latin typeface="Vardana"/>
              </a:rPr>
              <a:t>be able to view his </a:t>
            </a:r>
            <a:r>
              <a:rPr lang="en-US" sz="1800" dirty="0" smtClean="0">
                <a:latin typeface="Vardana"/>
              </a:rPr>
              <a:t>Ticket and Booking details.</a:t>
            </a:r>
            <a:endParaRPr lang="en-US" sz="1800" dirty="0">
              <a:latin typeface="Vardana"/>
            </a:endParaRPr>
          </a:p>
          <a:p>
            <a:pPr marL="0" indent="0">
              <a:buNone/>
            </a:pPr>
            <a:r>
              <a:rPr lang="en-US" sz="1800" dirty="0">
                <a:latin typeface="Vardana"/>
              </a:rPr>
              <a:t>   </a:t>
            </a:r>
            <a:r>
              <a:rPr lang="en-US" sz="1800" dirty="0" smtClean="0">
                <a:latin typeface="Vardana"/>
              </a:rPr>
              <a:t>Customer </a:t>
            </a:r>
            <a:r>
              <a:rPr lang="en-US" sz="1800" dirty="0">
                <a:latin typeface="Vardana"/>
              </a:rPr>
              <a:t>should be able to </a:t>
            </a:r>
            <a:r>
              <a:rPr lang="en-US" sz="1800" dirty="0" smtClean="0">
                <a:latin typeface="Vardana"/>
              </a:rPr>
              <a:t>Cancel the Ticket.</a:t>
            </a:r>
            <a:endParaRPr lang="en-US" sz="1800" dirty="0">
              <a:latin typeface="Vardana"/>
            </a:endParaRPr>
          </a:p>
          <a:p>
            <a:pPr marL="0" indent="0">
              <a:buNone/>
            </a:pPr>
            <a:endParaRPr lang="en-US" sz="1800" dirty="0">
              <a:latin typeface="Vardana"/>
            </a:endParaRPr>
          </a:p>
          <a:p>
            <a:pPr marL="0" indent="0">
              <a:buNone/>
            </a:pPr>
            <a:endParaRPr lang="en-US" sz="1800" dirty="0">
              <a:latin typeface="Vardana"/>
            </a:endParaRPr>
          </a:p>
        </p:txBody>
      </p:sp>
      <p:sp>
        <p:nvSpPr>
          <p:cNvPr id="5" name="Title 4">
            <a:extLst>
              <a:ext uri="{FF2B5EF4-FFF2-40B4-BE49-F238E27FC236}">
                <a16:creationId xmlns:a16="http://schemas.microsoft.com/office/drawing/2014/main" xmlns="" id="{4DC93A9B-7DBB-4114-B9AF-88BEB406BBDC}"/>
              </a:ext>
            </a:extLst>
          </p:cNvPr>
          <p:cNvSpPr>
            <a:spLocks noGrp="1"/>
          </p:cNvSpPr>
          <p:nvPr>
            <p:ph type="title"/>
          </p:nvPr>
        </p:nvSpPr>
        <p:spPr>
          <a:xfrm>
            <a:off x="499428" y="217036"/>
            <a:ext cx="10044635" cy="654502"/>
          </a:xfrm>
        </p:spPr>
        <p:txBody>
          <a:bodyPr/>
          <a:lstStyle/>
          <a:p>
            <a:r>
              <a:rPr lang="en-US" dirty="0"/>
              <a:t>Problem Statement</a:t>
            </a:r>
          </a:p>
        </p:txBody>
      </p:sp>
    </p:spTree>
    <p:extLst>
      <p:ext uri="{BB962C8B-B14F-4D97-AF65-F5344CB8AC3E}">
        <p14:creationId xmlns:p14="http://schemas.microsoft.com/office/powerpoint/2010/main" xmlns="" val="3628894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7" name="Google Shape;707;p57"/>
          <p:cNvSpPr txBox="1">
            <a:spLocks noGrp="1"/>
          </p:cNvSpPr>
          <p:nvPr>
            <p:ph type="body" idx="1"/>
          </p:nvPr>
        </p:nvSpPr>
        <p:spPr>
          <a:xfrm>
            <a:off x="294777" y="372477"/>
            <a:ext cx="4477520" cy="820597"/>
          </a:xfrm>
          <a:prstGeom prst="rect">
            <a:avLst/>
          </a:prstGeom>
          <a:noFill/>
          <a:ln>
            <a:noFill/>
          </a:ln>
        </p:spPr>
        <p:txBody>
          <a:bodyPr spcFirstLastPara="1" wrap="square" lIns="0" tIns="0" rIns="0" bIns="0" anchor="b" anchorCtr="0">
            <a:noAutofit/>
          </a:bodyPr>
          <a:lstStyle/>
          <a:p>
            <a:pPr marL="0" lvl="0" indent="0" algn="l" rtl="0">
              <a:lnSpc>
                <a:spcPct val="115384"/>
              </a:lnSpc>
              <a:spcBef>
                <a:spcPts val="0"/>
              </a:spcBef>
              <a:spcAft>
                <a:spcPts val="0"/>
              </a:spcAft>
              <a:buClr>
                <a:schemeClr val="lt1"/>
              </a:buClr>
              <a:buSzPts val="2600"/>
              <a:buNone/>
            </a:pPr>
            <a:r>
              <a:rPr lang="en-US" dirty="0" smtClean="0"/>
              <a:t>Technologies </a:t>
            </a:r>
            <a:r>
              <a:rPr lang="en-US" dirty="0"/>
              <a:t>Used:</a:t>
            </a:r>
            <a:endParaRPr/>
          </a:p>
        </p:txBody>
      </p:sp>
      <p:sp>
        <p:nvSpPr>
          <p:cNvPr id="708" name="Google Shape;708;p57"/>
          <p:cNvSpPr txBox="1"/>
          <p:nvPr/>
        </p:nvSpPr>
        <p:spPr>
          <a:xfrm>
            <a:off x="-76200" y="1371600"/>
            <a:ext cx="6332952" cy="1754326"/>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1800"/>
              <a:buFont typeface="Verdana"/>
              <a:buAutoNum type="arabicPeriod"/>
            </a:pPr>
            <a:r>
              <a:rPr lang="en-US" sz="1800" dirty="0">
                <a:solidFill>
                  <a:schemeClr val="dk1"/>
                </a:solidFill>
                <a:latin typeface="Arial" pitchFamily="34" charset="0"/>
                <a:ea typeface="Verdana"/>
                <a:cs typeface="Arial" pitchFamily="34" charset="0"/>
                <a:sym typeface="Verdana"/>
              </a:rPr>
              <a:t>Java 8 </a:t>
            </a:r>
            <a:endParaRPr sz="1800" b="1" dirty="0">
              <a:solidFill>
                <a:schemeClr val="dk1"/>
              </a:solidFill>
              <a:latin typeface="Arial" pitchFamily="34" charset="0"/>
              <a:ea typeface="Verdana"/>
              <a:cs typeface="Arial" pitchFamily="34" charset="0"/>
              <a:sym typeface="Verdana"/>
            </a:endParaRPr>
          </a:p>
          <a:p>
            <a:pPr marL="342900" marR="0" lvl="0" indent="-342900" algn="l" rtl="0">
              <a:spcBef>
                <a:spcPts val="0"/>
              </a:spcBef>
              <a:spcAft>
                <a:spcPts val="0"/>
              </a:spcAft>
              <a:buClr>
                <a:schemeClr val="dk1"/>
              </a:buClr>
              <a:buSzPts val="1800"/>
              <a:buFont typeface="Verdana"/>
              <a:buAutoNum type="arabicPeriod"/>
            </a:pPr>
            <a:r>
              <a:rPr lang="en-US" dirty="0" smtClean="0">
                <a:solidFill>
                  <a:schemeClr val="dk1"/>
                </a:solidFill>
                <a:latin typeface="Arial" pitchFamily="34" charset="0"/>
                <a:ea typeface="Verdana"/>
                <a:cs typeface="Arial" pitchFamily="34" charset="0"/>
                <a:sym typeface="Verdana"/>
              </a:rPr>
              <a:t>Spring Data JPA</a:t>
            </a:r>
            <a:endParaRPr dirty="0">
              <a:latin typeface="Arial" pitchFamily="34" charset="0"/>
              <a:cs typeface="Arial" pitchFamily="34" charset="0"/>
            </a:endParaRPr>
          </a:p>
          <a:p>
            <a:pPr marL="342900" marR="0" lvl="0" indent="-342900" algn="l" rtl="0">
              <a:spcBef>
                <a:spcPts val="0"/>
              </a:spcBef>
              <a:spcAft>
                <a:spcPts val="0"/>
              </a:spcAft>
              <a:buClr>
                <a:schemeClr val="dk1"/>
              </a:buClr>
              <a:buSzPts val="1800"/>
              <a:buFont typeface="Verdana"/>
              <a:buAutoNum type="arabicPeriod"/>
            </a:pPr>
            <a:r>
              <a:rPr lang="en-US" sz="1800" dirty="0">
                <a:solidFill>
                  <a:schemeClr val="dk1"/>
                </a:solidFill>
                <a:latin typeface="Arial" pitchFamily="34" charset="0"/>
                <a:ea typeface="Verdana"/>
                <a:cs typeface="Arial" pitchFamily="34" charset="0"/>
                <a:sym typeface="Verdana"/>
              </a:rPr>
              <a:t>Spring framework </a:t>
            </a:r>
            <a:endParaRPr lang="en-US" dirty="0">
              <a:latin typeface="Arial" pitchFamily="34" charset="0"/>
              <a:ea typeface="Verdana"/>
              <a:cs typeface="Arial" pitchFamily="34" charset="0"/>
            </a:endParaRPr>
          </a:p>
          <a:p>
            <a:pPr marL="400050" lvl="2" indent="-400050">
              <a:buClr>
                <a:schemeClr val="dk1"/>
              </a:buClr>
              <a:buSzPts val="1800"/>
            </a:pPr>
            <a:r>
              <a:rPr lang="en-US" sz="1800" dirty="0" smtClean="0">
                <a:solidFill>
                  <a:schemeClr val="dk1"/>
                </a:solidFill>
                <a:latin typeface="Arial" pitchFamily="34" charset="0"/>
                <a:ea typeface="Verdana"/>
                <a:cs typeface="Arial" pitchFamily="34" charset="0"/>
                <a:sym typeface="Verdana"/>
              </a:rPr>
              <a:t>         </a:t>
            </a:r>
            <a:r>
              <a:rPr lang="en-US" dirty="0" err="1" smtClean="0">
                <a:solidFill>
                  <a:schemeClr val="dk1"/>
                </a:solidFill>
                <a:latin typeface="Arial" pitchFamily="34" charset="0"/>
                <a:ea typeface="Verdana"/>
                <a:cs typeface="Arial" pitchFamily="34" charset="0"/>
                <a:sym typeface="Verdana"/>
              </a:rPr>
              <a:t>i</a:t>
            </a:r>
            <a:r>
              <a:rPr lang="en-US" dirty="0" smtClean="0">
                <a:solidFill>
                  <a:schemeClr val="dk1"/>
                </a:solidFill>
                <a:latin typeface="Arial" pitchFamily="34" charset="0"/>
                <a:ea typeface="Verdana"/>
                <a:cs typeface="Arial" pitchFamily="34" charset="0"/>
                <a:sym typeface="Verdana"/>
              </a:rPr>
              <a:t>. </a:t>
            </a:r>
            <a:r>
              <a:rPr lang="en-US" sz="1800" dirty="0" smtClean="0">
                <a:solidFill>
                  <a:schemeClr val="dk1"/>
                </a:solidFill>
                <a:latin typeface="Arial" pitchFamily="34" charset="0"/>
                <a:ea typeface="Verdana"/>
                <a:cs typeface="Arial" pitchFamily="34" charset="0"/>
                <a:sym typeface="Verdana"/>
              </a:rPr>
              <a:t>Spring </a:t>
            </a:r>
            <a:r>
              <a:rPr lang="en-US" sz="1800" dirty="0">
                <a:solidFill>
                  <a:schemeClr val="dk1"/>
                </a:solidFill>
                <a:latin typeface="Arial" pitchFamily="34" charset="0"/>
                <a:ea typeface="Verdana"/>
                <a:cs typeface="Arial" pitchFamily="34" charset="0"/>
                <a:sym typeface="Verdana"/>
              </a:rPr>
              <a:t>Boot</a:t>
            </a:r>
          </a:p>
          <a:p>
            <a:pPr marL="400050" lvl="2" indent="-400050">
              <a:buClr>
                <a:schemeClr val="dk1"/>
              </a:buClr>
              <a:buSzPts val="1800"/>
            </a:pPr>
            <a:r>
              <a:rPr lang="en-US" sz="1800" dirty="0" smtClean="0">
                <a:solidFill>
                  <a:schemeClr val="dk1"/>
                </a:solidFill>
                <a:latin typeface="Arial" pitchFamily="34" charset="0"/>
                <a:ea typeface="Verdana"/>
                <a:cs typeface="Arial" pitchFamily="34" charset="0"/>
                <a:sym typeface="Verdana"/>
              </a:rPr>
              <a:t>         ii. Spring Data</a:t>
            </a:r>
            <a:endParaRPr lang="en-US" sz="1800" dirty="0">
              <a:solidFill>
                <a:schemeClr val="dk1"/>
              </a:solidFill>
              <a:latin typeface="Arial" pitchFamily="34" charset="0"/>
              <a:ea typeface="Verdana"/>
              <a:cs typeface="Arial" pitchFamily="34" charset="0"/>
              <a:sym typeface="Verdana"/>
            </a:endParaRPr>
          </a:p>
          <a:p>
            <a:pPr marL="342900" lvl="0" indent="-342900">
              <a:buClr>
                <a:schemeClr val="dk1"/>
              </a:buClr>
              <a:buSzPts val="1800"/>
              <a:buFont typeface="Verdana"/>
              <a:buAutoNum type="arabicPeriod"/>
            </a:pPr>
            <a:r>
              <a:rPr lang="en-US" dirty="0" smtClean="0">
                <a:solidFill>
                  <a:schemeClr val="dk1"/>
                </a:solidFill>
                <a:latin typeface="Arial" pitchFamily="34" charset="0"/>
                <a:ea typeface="Verdana"/>
                <a:cs typeface="Arial" pitchFamily="34" charset="0"/>
                <a:sym typeface="Verdana"/>
              </a:rPr>
              <a:t>Oracle</a:t>
            </a:r>
            <a:r>
              <a:rPr lang="en-US" dirty="0">
                <a:solidFill>
                  <a:schemeClr val="dk1"/>
                </a:solidFill>
                <a:latin typeface="Arial" pitchFamily="34" charset="0"/>
                <a:ea typeface="Verdana"/>
                <a:cs typeface="Arial" pitchFamily="34" charset="0"/>
                <a:sym typeface="Verdana"/>
              </a:rPr>
              <a:t> </a:t>
            </a:r>
            <a:r>
              <a:rPr lang="en-US" dirty="0" smtClean="0">
                <a:solidFill>
                  <a:schemeClr val="dk1"/>
                </a:solidFill>
                <a:latin typeface="Arial" pitchFamily="34" charset="0"/>
                <a:ea typeface="Verdana"/>
                <a:cs typeface="Arial" pitchFamily="34" charset="0"/>
                <a:sym typeface="Verdana"/>
              </a:rPr>
              <a:t>Data Base </a:t>
            </a:r>
            <a:endParaRPr lang="en-US" dirty="0">
              <a:latin typeface="Arial" pitchFamily="34" charset="0"/>
              <a:cs typeface="Arial" pitchFamily="34" charset="0"/>
            </a:endParaRPr>
          </a:p>
          <a:p>
            <a:pPr marL="342900" lvl="0" indent="-342900">
              <a:buClr>
                <a:schemeClr val="dk1"/>
              </a:buClr>
              <a:buSzPts val="1800"/>
              <a:buFont typeface="Verdana"/>
              <a:buAutoNum type="arabicPeriod"/>
            </a:pPr>
            <a:r>
              <a:rPr lang="en-US" sz="1800" dirty="0">
                <a:solidFill>
                  <a:schemeClr val="dk1"/>
                </a:solidFill>
                <a:latin typeface="Arial" pitchFamily="34" charset="0"/>
                <a:ea typeface="Verdana"/>
                <a:cs typeface="Arial" pitchFamily="34" charset="0"/>
                <a:sym typeface="Verdana"/>
              </a:rPr>
              <a:t>Tomcat </a:t>
            </a:r>
            <a:r>
              <a:rPr lang="en-US" dirty="0">
                <a:solidFill>
                  <a:schemeClr val="dk1"/>
                </a:solidFill>
                <a:latin typeface="Arial" pitchFamily="34" charset="0"/>
                <a:ea typeface="Verdana"/>
                <a:cs typeface="Arial" pitchFamily="34" charset="0"/>
                <a:sym typeface="Verdana"/>
              </a:rPr>
              <a:t>9.0</a:t>
            </a:r>
            <a:endParaRPr lang="en-US" dirty="0">
              <a:latin typeface="Arial" pitchFamily="34" charset="0"/>
              <a:cs typeface="Arial" pitchFamily="34" charset="0"/>
            </a:endParaRPr>
          </a:p>
          <a:p>
            <a:pPr marL="342900" lvl="0" indent="-342900">
              <a:buClr>
                <a:schemeClr val="dk1"/>
              </a:buClr>
              <a:buSzPts val="1800"/>
              <a:buFont typeface="Verdana"/>
              <a:buAutoNum type="arabicPeriod"/>
            </a:pPr>
            <a:r>
              <a:rPr lang="en-US" sz="1800" dirty="0">
                <a:solidFill>
                  <a:schemeClr val="dk1"/>
                </a:solidFill>
                <a:latin typeface="Arial" pitchFamily="34" charset="0"/>
                <a:ea typeface="Verdana"/>
                <a:cs typeface="Arial" pitchFamily="34" charset="0"/>
                <a:sym typeface="Verdana"/>
              </a:rPr>
              <a:t>Maven </a:t>
            </a:r>
            <a:endParaRPr lang="en-US" dirty="0" smtClean="0">
              <a:solidFill>
                <a:schemeClr val="dk1"/>
              </a:solidFill>
              <a:latin typeface="Arial" pitchFamily="34" charset="0"/>
              <a:ea typeface="Verdana"/>
              <a:cs typeface="Arial" pitchFamily="34" charset="0"/>
              <a:sym typeface="Verdana"/>
            </a:endParaRPr>
          </a:p>
          <a:p>
            <a:pPr marL="342900" lvl="0" indent="-342900">
              <a:buClr>
                <a:schemeClr val="dk1"/>
              </a:buClr>
              <a:buSzPts val="1800"/>
              <a:buFont typeface="Verdana"/>
              <a:buAutoNum type="arabicPeriod"/>
            </a:pPr>
            <a:r>
              <a:rPr lang="en-US" sz="1800" dirty="0" smtClean="0">
                <a:solidFill>
                  <a:schemeClr val="dk1"/>
                </a:solidFill>
                <a:latin typeface="Arial" pitchFamily="34" charset="0"/>
                <a:ea typeface="Verdana"/>
                <a:cs typeface="Arial" pitchFamily="34" charset="0"/>
                <a:sym typeface="Verdana"/>
              </a:rPr>
              <a:t>Jenkins</a:t>
            </a:r>
          </a:p>
          <a:p>
            <a:pPr marL="342900" lvl="0" indent="-342900">
              <a:buClr>
                <a:schemeClr val="dk1"/>
              </a:buClr>
              <a:buSzPts val="1800"/>
              <a:buFont typeface="Verdana"/>
              <a:buAutoNum type="arabicPeriod"/>
            </a:pPr>
            <a:r>
              <a:rPr lang="en-US" dirty="0" smtClean="0">
                <a:solidFill>
                  <a:schemeClr val="dk1"/>
                </a:solidFill>
                <a:latin typeface="Arial" pitchFamily="34" charset="0"/>
                <a:ea typeface="Verdana"/>
                <a:cs typeface="Arial" pitchFamily="34" charset="0"/>
                <a:sym typeface="Verdana"/>
              </a:rPr>
              <a:t>Sonar </a:t>
            </a:r>
            <a:r>
              <a:rPr lang="en-US" dirty="0" err="1" smtClean="0">
                <a:solidFill>
                  <a:schemeClr val="dk1"/>
                </a:solidFill>
                <a:latin typeface="Arial" pitchFamily="34" charset="0"/>
                <a:ea typeface="Verdana"/>
                <a:cs typeface="Arial" pitchFamily="34" charset="0"/>
                <a:sym typeface="Verdana"/>
              </a:rPr>
              <a:t>Qube</a:t>
            </a:r>
            <a:endParaRPr lang="en-US" dirty="0" smtClean="0">
              <a:solidFill>
                <a:schemeClr val="dk1"/>
              </a:solidFill>
              <a:latin typeface="Arial" pitchFamily="34" charset="0"/>
              <a:ea typeface="Verdana"/>
              <a:cs typeface="Arial" pitchFamily="34" charset="0"/>
              <a:sym typeface="Verdana"/>
            </a:endParaRPr>
          </a:p>
          <a:p>
            <a:pPr marL="342900" lvl="0" indent="-342900">
              <a:buClr>
                <a:schemeClr val="dk1"/>
              </a:buClr>
              <a:buSzPts val="1800"/>
              <a:buFont typeface="Verdana"/>
              <a:buAutoNum type="arabicPeriod"/>
            </a:pPr>
            <a:r>
              <a:rPr lang="en-US" sz="1800" dirty="0" smtClean="0">
                <a:solidFill>
                  <a:schemeClr val="dk1"/>
                </a:solidFill>
                <a:latin typeface="Arial" pitchFamily="34" charset="0"/>
                <a:ea typeface="Verdana"/>
                <a:cs typeface="Arial" pitchFamily="34" charset="0"/>
                <a:sym typeface="Verdana"/>
              </a:rPr>
              <a:t>Postman</a:t>
            </a:r>
            <a:endParaRPr lang="en-US" sz="1800" dirty="0">
              <a:solidFill>
                <a:schemeClr val="dk1"/>
              </a:solidFill>
              <a:latin typeface="Arial" pitchFamily="34" charset="0"/>
              <a:ea typeface="Verdana"/>
              <a:cs typeface="Arial" pitchFamily="34" charset="0"/>
              <a:sym typeface="Verdana"/>
            </a:endParaRPr>
          </a:p>
          <a:p>
            <a:pPr marL="342900" lvl="0" indent="-342900">
              <a:buClr>
                <a:schemeClr val="dk1"/>
              </a:buClr>
              <a:buSzPts val="1800"/>
              <a:buFont typeface="Verdana"/>
              <a:buAutoNum type="arabicPeriod"/>
            </a:pPr>
            <a:endParaRPr lang="en-US" dirty="0">
              <a:latin typeface="Arial" pitchFamily="34" charset="0"/>
              <a:cs typeface="Arial" pitchFamily="34" charset="0"/>
            </a:endParaRPr>
          </a:p>
        </p:txBody>
      </p:sp>
      <p:sp>
        <p:nvSpPr>
          <p:cNvPr id="2" name="Rectangle 1">
            <a:extLst>
              <a:ext uri="{FF2B5EF4-FFF2-40B4-BE49-F238E27FC236}">
                <a16:creationId xmlns:a16="http://schemas.microsoft.com/office/drawing/2014/main" xmlns="" id="{03FC590C-15B9-4B0B-9960-639222904C54}"/>
              </a:ext>
            </a:extLst>
          </p:cNvPr>
          <p:cNvSpPr/>
          <p:nvPr/>
        </p:nvSpPr>
        <p:spPr>
          <a:xfrm>
            <a:off x="11452194" y="133165"/>
            <a:ext cx="585926" cy="603682"/>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06F89B2F-4FE8-4FCC-9E43-B4A6CCE91ECE}"/>
              </a:ext>
            </a:extLst>
          </p:cNvPr>
          <p:cNvSpPr>
            <a:spLocks noGrp="1"/>
          </p:cNvSpPr>
          <p:nvPr>
            <p:ph type="title"/>
          </p:nvPr>
        </p:nvSpPr>
        <p:spPr/>
        <p:txBody>
          <a:bodyPr/>
          <a:lstStyle/>
          <a:p>
            <a:r>
              <a:rPr lang="en-US" dirty="0"/>
              <a:t>Abstract </a:t>
            </a:r>
            <a:r>
              <a:rPr lang="en-US" dirty="0" smtClean="0"/>
              <a:t>Use </a:t>
            </a:r>
            <a:r>
              <a:rPr lang="en-US" dirty="0"/>
              <a:t>Case</a:t>
            </a:r>
          </a:p>
        </p:txBody>
      </p:sp>
      <p:sp>
        <p:nvSpPr>
          <p:cNvPr id="6" name="Text Placeholder 5">
            <a:extLst>
              <a:ext uri="{FF2B5EF4-FFF2-40B4-BE49-F238E27FC236}">
                <a16:creationId xmlns:a16="http://schemas.microsoft.com/office/drawing/2014/main" xmlns="" id="{5016093D-90E2-4221-B4C3-A2263391E409}"/>
              </a:ext>
            </a:extLst>
          </p:cNvPr>
          <p:cNvSpPr>
            <a:spLocks noGrp="1"/>
          </p:cNvSpPr>
          <p:nvPr>
            <p:ph type="body" sz="quarter" idx="35"/>
          </p:nvPr>
        </p:nvSpPr>
        <p:spPr>
          <a:xfrm>
            <a:off x="417591" y="1430234"/>
            <a:ext cx="5588761" cy="5011014"/>
          </a:xfrm>
        </p:spPr>
        <p:txBody>
          <a:bodyPr/>
          <a:lstStyle/>
          <a:p>
            <a:pPr>
              <a:buNone/>
            </a:pPr>
            <a:endParaRPr lang="en-US" dirty="0"/>
          </a:p>
          <a:p>
            <a:pPr>
              <a:buFont typeface="Wingdings" panose="05000000000000000000" pitchFamily="2" charset="2"/>
              <a:buChar char="q"/>
            </a:pPr>
            <a:r>
              <a:rPr lang="en-US" dirty="0" smtClean="0"/>
              <a:t>Booking </a:t>
            </a:r>
            <a:r>
              <a:rPr lang="en-US" dirty="0"/>
              <a:t>Module</a:t>
            </a:r>
          </a:p>
          <a:p>
            <a:pPr>
              <a:buFont typeface="Wingdings" panose="05000000000000000000" pitchFamily="2" charset="2"/>
              <a:buChar char="Ø"/>
            </a:pPr>
            <a:r>
              <a:rPr lang="en-US" dirty="0"/>
              <a:t>Customer can </a:t>
            </a:r>
            <a:r>
              <a:rPr lang="en-US" dirty="0" smtClean="0"/>
              <a:t> login           </a:t>
            </a:r>
          </a:p>
          <a:p>
            <a:pPr>
              <a:buFont typeface="Wingdings" panose="05000000000000000000" pitchFamily="2" charset="2"/>
              <a:buChar char="Ø"/>
            </a:pPr>
            <a:r>
              <a:rPr lang="en-US" dirty="0" smtClean="0"/>
              <a:t>Show Movies</a:t>
            </a:r>
            <a:endParaRPr lang="en-US" dirty="0"/>
          </a:p>
          <a:p>
            <a:pPr>
              <a:buFont typeface="Wingdings" panose="05000000000000000000" pitchFamily="2" charset="2"/>
              <a:buChar char="Ø"/>
            </a:pPr>
            <a:r>
              <a:rPr lang="en-US" dirty="0"/>
              <a:t>Select the </a:t>
            </a:r>
            <a:r>
              <a:rPr lang="en-US" dirty="0" smtClean="0"/>
              <a:t>Movie</a:t>
            </a:r>
          </a:p>
          <a:p>
            <a:pPr>
              <a:buFont typeface="Wingdings" panose="05000000000000000000" pitchFamily="2" charset="2"/>
              <a:buChar char="Ø"/>
            </a:pPr>
            <a:r>
              <a:rPr lang="en-US" dirty="0" smtClean="0"/>
              <a:t>Book the Movie</a:t>
            </a:r>
          </a:p>
          <a:p>
            <a:pPr>
              <a:buFont typeface="Wingdings" panose="05000000000000000000" pitchFamily="2" charset="2"/>
              <a:buChar char="Ø"/>
            </a:pPr>
            <a:r>
              <a:rPr lang="en-US" dirty="0" smtClean="0"/>
              <a:t>Add Personal Details</a:t>
            </a:r>
          </a:p>
          <a:p>
            <a:pPr>
              <a:buFont typeface="Wingdings" panose="05000000000000000000" pitchFamily="2" charset="2"/>
              <a:buChar char="Ø"/>
            </a:pPr>
            <a:r>
              <a:rPr lang="en-US" dirty="0" smtClean="0"/>
              <a:t>View Booking Details</a:t>
            </a:r>
            <a:endParaRPr lang="en-US" dirty="0"/>
          </a:p>
          <a:p>
            <a:pPr marL="0" indent="0">
              <a:buNone/>
            </a:pPr>
            <a:endParaRPr lang="en-US" dirty="0"/>
          </a:p>
          <a:p>
            <a:pPr>
              <a:buFont typeface="Wingdings" panose="05000000000000000000" pitchFamily="2" charset="2"/>
              <a:buChar char="q"/>
            </a:pPr>
            <a:endParaRPr lang="en-US" dirty="0"/>
          </a:p>
          <a:p>
            <a:pPr marL="0" indent="0">
              <a:buNone/>
            </a:pPr>
            <a:endParaRPr lang="en-IN" dirty="0"/>
          </a:p>
        </p:txBody>
      </p:sp>
      <p:sp>
        <p:nvSpPr>
          <p:cNvPr id="3" name="Rectangle 2">
            <a:extLst>
              <a:ext uri="{FF2B5EF4-FFF2-40B4-BE49-F238E27FC236}">
                <a16:creationId xmlns:a16="http://schemas.microsoft.com/office/drawing/2014/main" xmlns="" id="{DB0343A2-4413-4AA9-A75A-AEAF7AB28E05}"/>
              </a:ext>
            </a:extLst>
          </p:cNvPr>
          <p:cNvSpPr/>
          <p:nvPr/>
        </p:nvSpPr>
        <p:spPr>
          <a:xfrm>
            <a:off x="11463338" y="177553"/>
            <a:ext cx="539272" cy="479395"/>
          </a:xfrm>
          <a:prstGeom prst="rect">
            <a:avLst/>
          </a:pr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xmlns="" val="348317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ainpage.PNG"/>
          <p:cNvPicPr>
            <a:picLocks noChangeAspect="1"/>
          </p:cNvPicPr>
          <p:nvPr/>
        </p:nvPicPr>
        <p:blipFill>
          <a:blip r:embed="rId2"/>
          <a:stretch>
            <a:fillRect/>
          </a:stretch>
        </p:blipFill>
        <p:spPr>
          <a:xfrm>
            <a:off x="4180114" y="169820"/>
            <a:ext cx="7188928" cy="3108958"/>
          </a:xfrm>
          <a:prstGeom prst="rect">
            <a:avLst/>
          </a:prstGeom>
        </p:spPr>
      </p:pic>
      <p:sp>
        <p:nvSpPr>
          <p:cNvPr id="4" name="TextBox 3"/>
          <p:cNvSpPr txBox="1"/>
          <p:nvPr/>
        </p:nvSpPr>
        <p:spPr>
          <a:xfrm>
            <a:off x="352698" y="587821"/>
            <a:ext cx="3122022" cy="523220"/>
          </a:xfrm>
          <a:prstGeom prst="rect">
            <a:avLst/>
          </a:prstGeom>
          <a:noFill/>
        </p:spPr>
        <p:txBody>
          <a:bodyPr wrap="square" rtlCol="0">
            <a:spAutoFit/>
          </a:bodyPr>
          <a:lstStyle/>
          <a:p>
            <a:r>
              <a:rPr lang="en-US" sz="2800" dirty="0" smtClean="0">
                <a:latin typeface="Arial Black" pitchFamily="34" charset="0"/>
              </a:rPr>
              <a:t>1.Main Page</a:t>
            </a:r>
            <a:endParaRPr lang="en-US" sz="2800" dirty="0">
              <a:latin typeface="Arial Black" pitchFamily="34" charset="0"/>
            </a:endParaRPr>
          </a:p>
        </p:txBody>
      </p:sp>
      <p:pic>
        <p:nvPicPr>
          <p:cNvPr id="5" name="Picture 4" descr="Login.PNG"/>
          <p:cNvPicPr>
            <a:picLocks noChangeAspect="1"/>
          </p:cNvPicPr>
          <p:nvPr/>
        </p:nvPicPr>
        <p:blipFill>
          <a:blip r:embed="rId3"/>
          <a:stretch>
            <a:fillRect/>
          </a:stretch>
        </p:blipFill>
        <p:spPr>
          <a:xfrm>
            <a:off x="4174440" y="3422469"/>
            <a:ext cx="7190245" cy="3278777"/>
          </a:xfrm>
          <a:prstGeom prst="rect">
            <a:avLst/>
          </a:prstGeom>
        </p:spPr>
      </p:pic>
      <p:sp>
        <p:nvSpPr>
          <p:cNvPr id="7" name="TextBox 6"/>
          <p:cNvSpPr txBox="1"/>
          <p:nvPr/>
        </p:nvSpPr>
        <p:spPr>
          <a:xfrm>
            <a:off x="535577" y="3944983"/>
            <a:ext cx="2648097" cy="523220"/>
          </a:xfrm>
          <a:prstGeom prst="rect">
            <a:avLst/>
          </a:prstGeom>
          <a:noFill/>
        </p:spPr>
        <p:txBody>
          <a:bodyPr wrap="none" rtlCol="0">
            <a:spAutoFit/>
          </a:bodyPr>
          <a:lstStyle/>
          <a:p>
            <a:r>
              <a:rPr lang="en-US" sz="2800" dirty="0" smtClean="0">
                <a:latin typeface="Arial Black" pitchFamily="34" charset="0"/>
              </a:rPr>
              <a:t>2.Login</a:t>
            </a:r>
            <a:r>
              <a:rPr lang="en-US" dirty="0" smtClean="0"/>
              <a:t> </a:t>
            </a:r>
            <a:r>
              <a:rPr lang="en-US" sz="2800" dirty="0" smtClean="0">
                <a:latin typeface="Arial Black" pitchFamily="34" charset="0"/>
              </a:rPr>
              <a:t>Page</a:t>
            </a:r>
            <a:endParaRPr lang="en-US" sz="2800" dirty="0">
              <a:latin typeface="Arial Black"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oginSuccess.PNG"/>
          <p:cNvPicPr>
            <a:picLocks noChangeAspect="1"/>
          </p:cNvPicPr>
          <p:nvPr/>
        </p:nvPicPr>
        <p:blipFill>
          <a:blip r:embed="rId2"/>
          <a:stretch>
            <a:fillRect/>
          </a:stretch>
        </p:blipFill>
        <p:spPr>
          <a:xfrm>
            <a:off x="5133703" y="197573"/>
            <a:ext cx="6844937" cy="2976701"/>
          </a:xfrm>
          <a:prstGeom prst="rect">
            <a:avLst/>
          </a:prstGeom>
        </p:spPr>
      </p:pic>
      <p:sp>
        <p:nvSpPr>
          <p:cNvPr id="4" name="TextBox 3"/>
          <p:cNvSpPr txBox="1"/>
          <p:nvPr/>
        </p:nvSpPr>
        <p:spPr>
          <a:xfrm>
            <a:off x="339634" y="940526"/>
            <a:ext cx="4489947" cy="523220"/>
          </a:xfrm>
          <a:prstGeom prst="rect">
            <a:avLst/>
          </a:prstGeom>
          <a:noFill/>
        </p:spPr>
        <p:txBody>
          <a:bodyPr wrap="none" rtlCol="0">
            <a:spAutoFit/>
          </a:bodyPr>
          <a:lstStyle/>
          <a:p>
            <a:r>
              <a:rPr lang="en-US" sz="2800" dirty="0" smtClean="0">
                <a:latin typeface="Arial Black" pitchFamily="34" charset="0"/>
              </a:rPr>
              <a:t>3.Login Success Page</a:t>
            </a:r>
            <a:endParaRPr lang="en-US" sz="2800" dirty="0">
              <a:latin typeface="Arial Black" pitchFamily="34" charset="0"/>
            </a:endParaRPr>
          </a:p>
        </p:txBody>
      </p:sp>
      <p:pic>
        <p:nvPicPr>
          <p:cNvPr id="5" name="Picture 4" descr="MovieList.PNG"/>
          <p:cNvPicPr>
            <a:picLocks noChangeAspect="1"/>
          </p:cNvPicPr>
          <p:nvPr/>
        </p:nvPicPr>
        <p:blipFill>
          <a:blip r:embed="rId3"/>
          <a:stretch>
            <a:fillRect/>
          </a:stretch>
        </p:blipFill>
        <p:spPr>
          <a:xfrm>
            <a:off x="5164182" y="3357153"/>
            <a:ext cx="6818812" cy="3331029"/>
          </a:xfrm>
          <a:prstGeom prst="rect">
            <a:avLst/>
          </a:prstGeom>
        </p:spPr>
      </p:pic>
      <p:sp>
        <p:nvSpPr>
          <p:cNvPr id="8" name="TextBox 7"/>
          <p:cNvSpPr txBox="1"/>
          <p:nvPr/>
        </p:nvSpPr>
        <p:spPr>
          <a:xfrm>
            <a:off x="470262" y="4232366"/>
            <a:ext cx="2764475" cy="523220"/>
          </a:xfrm>
          <a:prstGeom prst="rect">
            <a:avLst/>
          </a:prstGeom>
          <a:noFill/>
        </p:spPr>
        <p:txBody>
          <a:bodyPr wrap="none" rtlCol="0">
            <a:spAutoFit/>
          </a:bodyPr>
          <a:lstStyle/>
          <a:p>
            <a:r>
              <a:rPr lang="en-US" sz="2800" dirty="0" smtClean="0">
                <a:latin typeface="Arial Black" pitchFamily="34" charset="0"/>
              </a:rPr>
              <a:t>4.Movies List</a:t>
            </a:r>
            <a:endParaRPr lang="en-US" sz="2800" dirty="0">
              <a:latin typeface="Arial Black"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ookingDetails.PNG"/>
          <p:cNvPicPr>
            <a:picLocks noChangeAspect="1"/>
          </p:cNvPicPr>
          <p:nvPr/>
        </p:nvPicPr>
        <p:blipFill>
          <a:blip r:embed="rId2"/>
          <a:stretch>
            <a:fillRect/>
          </a:stretch>
        </p:blipFill>
        <p:spPr>
          <a:xfrm>
            <a:off x="5029200" y="152114"/>
            <a:ext cx="6962503" cy="2982972"/>
          </a:xfrm>
          <a:prstGeom prst="rect">
            <a:avLst/>
          </a:prstGeom>
        </p:spPr>
      </p:pic>
      <p:sp>
        <p:nvSpPr>
          <p:cNvPr id="5" name="TextBox 4"/>
          <p:cNvSpPr txBox="1"/>
          <p:nvPr/>
        </p:nvSpPr>
        <p:spPr>
          <a:xfrm>
            <a:off x="444138" y="1123406"/>
            <a:ext cx="3632726" cy="523220"/>
          </a:xfrm>
          <a:prstGeom prst="rect">
            <a:avLst/>
          </a:prstGeom>
          <a:noFill/>
        </p:spPr>
        <p:txBody>
          <a:bodyPr wrap="none" rtlCol="0">
            <a:spAutoFit/>
          </a:bodyPr>
          <a:lstStyle/>
          <a:p>
            <a:r>
              <a:rPr lang="en-US" sz="2800" dirty="0" smtClean="0">
                <a:latin typeface="Arial Black" pitchFamily="34" charset="0"/>
              </a:rPr>
              <a:t>5.Booking Details</a:t>
            </a:r>
            <a:endParaRPr lang="en-US" sz="2800" dirty="0">
              <a:latin typeface="Arial Black" pitchFamily="34" charset="0"/>
            </a:endParaRPr>
          </a:p>
        </p:txBody>
      </p:sp>
      <p:pic>
        <p:nvPicPr>
          <p:cNvPr id="6" name="Picture 5" descr="BookingSuccess.PNG"/>
          <p:cNvPicPr>
            <a:picLocks noChangeAspect="1"/>
          </p:cNvPicPr>
          <p:nvPr/>
        </p:nvPicPr>
        <p:blipFill>
          <a:blip r:embed="rId3"/>
          <a:stretch>
            <a:fillRect/>
          </a:stretch>
        </p:blipFill>
        <p:spPr>
          <a:xfrm>
            <a:off x="5003073" y="3500846"/>
            <a:ext cx="7027819" cy="3082834"/>
          </a:xfrm>
          <a:prstGeom prst="rect">
            <a:avLst/>
          </a:prstGeom>
        </p:spPr>
      </p:pic>
      <p:sp>
        <p:nvSpPr>
          <p:cNvPr id="7" name="TextBox 6"/>
          <p:cNvSpPr txBox="1"/>
          <p:nvPr/>
        </p:nvSpPr>
        <p:spPr>
          <a:xfrm>
            <a:off x="444135" y="4101738"/>
            <a:ext cx="4010299" cy="523220"/>
          </a:xfrm>
          <a:prstGeom prst="rect">
            <a:avLst/>
          </a:prstGeom>
          <a:noFill/>
        </p:spPr>
        <p:txBody>
          <a:bodyPr wrap="square" rtlCol="0">
            <a:spAutoFit/>
          </a:bodyPr>
          <a:lstStyle/>
          <a:p>
            <a:r>
              <a:rPr lang="en-US" sz="2800" dirty="0" smtClean="0">
                <a:latin typeface="Arial Black" pitchFamily="34" charset="0"/>
              </a:rPr>
              <a:t>6.Booking Success</a:t>
            </a:r>
            <a:endParaRPr lang="en-US" sz="2800" dirty="0">
              <a:latin typeface="Arial Black"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howTicket.PNG"/>
          <p:cNvPicPr>
            <a:picLocks noChangeAspect="1"/>
          </p:cNvPicPr>
          <p:nvPr/>
        </p:nvPicPr>
        <p:blipFill>
          <a:blip r:embed="rId2"/>
          <a:stretch>
            <a:fillRect/>
          </a:stretch>
        </p:blipFill>
        <p:spPr>
          <a:xfrm>
            <a:off x="1528353" y="1776550"/>
            <a:ext cx="9117875" cy="4794068"/>
          </a:xfrm>
          <a:prstGeom prst="rect">
            <a:avLst/>
          </a:prstGeom>
        </p:spPr>
      </p:pic>
      <p:sp>
        <p:nvSpPr>
          <p:cNvPr id="5" name="TextBox 4"/>
          <p:cNvSpPr txBox="1"/>
          <p:nvPr/>
        </p:nvSpPr>
        <p:spPr>
          <a:xfrm>
            <a:off x="3435531" y="679268"/>
            <a:ext cx="3788025" cy="584775"/>
          </a:xfrm>
          <a:prstGeom prst="rect">
            <a:avLst/>
          </a:prstGeom>
          <a:noFill/>
        </p:spPr>
        <p:txBody>
          <a:bodyPr wrap="none" rtlCol="0">
            <a:spAutoFit/>
          </a:bodyPr>
          <a:lstStyle/>
          <a:p>
            <a:r>
              <a:rPr lang="en-US" sz="3200" dirty="0" smtClean="0">
                <a:latin typeface="Arial Black" pitchFamily="34" charset="0"/>
              </a:rPr>
              <a:t>7.Ticket Display</a:t>
            </a:r>
            <a:endParaRPr lang="en-US" sz="3200" dirty="0">
              <a:latin typeface="Arial Black"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ancelBooking.PNG"/>
          <p:cNvPicPr>
            <a:picLocks noChangeAspect="1"/>
          </p:cNvPicPr>
          <p:nvPr/>
        </p:nvPicPr>
        <p:blipFill>
          <a:blip r:embed="rId2"/>
          <a:stretch>
            <a:fillRect/>
          </a:stretch>
        </p:blipFill>
        <p:spPr>
          <a:xfrm>
            <a:off x="5107577" y="182880"/>
            <a:ext cx="6914605" cy="3174274"/>
          </a:xfrm>
          <a:prstGeom prst="rect">
            <a:avLst/>
          </a:prstGeom>
        </p:spPr>
      </p:pic>
      <p:pic>
        <p:nvPicPr>
          <p:cNvPr id="4" name="Picture 3" descr="bookingCancelled.PNG"/>
          <p:cNvPicPr>
            <a:picLocks noChangeAspect="1"/>
          </p:cNvPicPr>
          <p:nvPr/>
        </p:nvPicPr>
        <p:blipFill>
          <a:blip r:embed="rId3"/>
          <a:stretch>
            <a:fillRect/>
          </a:stretch>
        </p:blipFill>
        <p:spPr>
          <a:xfrm>
            <a:off x="5107577" y="3509482"/>
            <a:ext cx="6927669" cy="3191764"/>
          </a:xfrm>
          <a:prstGeom prst="rect">
            <a:avLst/>
          </a:prstGeom>
        </p:spPr>
      </p:pic>
      <p:sp>
        <p:nvSpPr>
          <p:cNvPr id="5" name="TextBox 4"/>
          <p:cNvSpPr txBox="1"/>
          <p:nvPr/>
        </p:nvSpPr>
        <p:spPr>
          <a:xfrm>
            <a:off x="182880" y="914400"/>
            <a:ext cx="4721421" cy="523220"/>
          </a:xfrm>
          <a:prstGeom prst="rect">
            <a:avLst/>
          </a:prstGeom>
          <a:noFill/>
        </p:spPr>
        <p:txBody>
          <a:bodyPr wrap="none" rtlCol="0">
            <a:spAutoFit/>
          </a:bodyPr>
          <a:lstStyle/>
          <a:p>
            <a:r>
              <a:rPr lang="en-US" sz="2800" dirty="0" smtClean="0">
                <a:latin typeface="Arial Black" pitchFamily="34" charset="0"/>
              </a:rPr>
              <a:t>8.Booking Cancellation</a:t>
            </a:r>
            <a:endParaRPr lang="en-US" sz="2800" dirty="0">
              <a:latin typeface="Arial Black" pitchFamily="34" charset="0"/>
            </a:endParaRPr>
          </a:p>
        </p:txBody>
      </p:sp>
      <p:sp>
        <p:nvSpPr>
          <p:cNvPr id="6" name="TextBox 5"/>
          <p:cNvSpPr txBox="1"/>
          <p:nvPr/>
        </p:nvSpPr>
        <p:spPr>
          <a:xfrm>
            <a:off x="339634" y="4271554"/>
            <a:ext cx="4209807" cy="523220"/>
          </a:xfrm>
          <a:prstGeom prst="rect">
            <a:avLst/>
          </a:prstGeom>
          <a:noFill/>
        </p:spPr>
        <p:txBody>
          <a:bodyPr wrap="none" rtlCol="0">
            <a:spAutoFit/>
          </a:bodyPr>
          <a:lstStyle/>
          <a:p>
            <a:r>
              <a:rPr lang="en-US" sz="2800" dirty="0" smtClean="0">
                <a:latin typeface="Arial Black" pitchFamily="34" charset="0"/>
              </a:rPr>
              <a:t>9.Booking Cancelled</a:t>
            </a:r>
            <a:endParaRPr lang="en-US" sz="2800" dirty="0">
              <a:latin typeface="Arial Black"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282</TotalTime>
  <Words>135</Words>
  <Application>Microsoft Office PowerPoint</Application>
  <PresentationFormat>Custom</PresentationFormat>
  <Paragraphs>43</Paragraphs>
  <Slides>10</Slides>
  <Notes>3</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Slide 1</vt:lpstr>
      <vt:lpstr>Problem Statement</vt:lpstr>
      <vt:lpstr>Slide 3</vt:lpstr>
      <vt:lpstr>Abstract Use Case</vt:lpstr>
      <vt:lpstr>Slide 5</vt:lpstr>
      <vt:lpstr>Slide 6</vt:lpstr>
      <vt:lpstr>Slide 7</vt:lpstr>
      <vt:lpstr>Slide 8</vt:lpstr>
      <vt:lpstr>Slide 9</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vishwanath akubathini</cp:lastModifiedBy>
  <cp:revision>46</cp:revision>
  <dcterms:created xsi:type="dcterms:W3CDTF">2020-05-22T17:36:08Z</dcterms:created>
  <dcterms:modified xsi:type="dcterms:W3CDTF">2020-08-29T08:07:53Z</dcterms:modified>
</cp:coreProperties>
</file>

<file path=docProps/thumbnail.jpeg>
</file>